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2.xml" ContentType="application/vnd.openxmlformats-officedocument.presentationml.tags+xml"/>
  <Override PartName="/ppt/notesSlides/notesSlide14.xml" ContentType="application/vnd.openxmlformats-officedocument.presentationml.notesSlide+xml"/>
  <Override PartName="/ppt/tags/tag3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4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987" r:id="rId2"/>
    <p:sldId id="399" r:id="rId3"/>
    <p:sldId id="390" r:id="rId4"/>
    <p:sldId id="3426" r:id="rId5"/>
    <p:sldId id="387" r:id="rId6"/>
    <p:sldId id="3429" r:id="rId7"/>
    <p:sldId id="3436" r:id="rId8"/>
    <p:sldId id="389" r:id="rId9"/>
    <p:sldId id="345" r:id="rId10"/>
    <p:sldId id="425" r:id="rId11"/>
    <p:sldId id="360" r:id="rId12"/>
    <p:sldId id="3428" r:id="rId13"/>
    <p:sldId id="394" r:id="rId14"/>
    <p:sldId id="379" r:id="rId15"/>
    <p:sldId id="269" r:id="rId16"/>
    <p:sldId id="423" r:id="rId17"/>
    <p:sldId id="435" r:id="rId18"/>
    <p:sldId id="436" r:id="rId19"/>
    <p:sldId id="1083" r:id="rId20"/>
    <p:sldId id="431" r:id="rId21"/>
    <p:sldId id="3427" r:id="rId22"/>
    <p:sldId id="867" r:id="rId23"/>
    <p:sldId id="437" r:id="rId24"/>
    <p:sldId id="393" r:id="rId25"/>
    <p:sldId id="373" r:id="rId26"/>
    <p:sldId id="395" r:id="rId27"/>
    <p:sldId id="378" r:id="rId28"/>
    <p:sldId id="377" r:id="rId29"/>
    <p:sldId id="384" r:id="rId30"/>
    <p:sldId id="3437" r:id="rId31"/>
    <p:sldId id="375" r:id="rId32"/>
    <p:sldId id="273" r:id="rId33"/>
    <p:sldId id="424" r:id="rId34"/>
    <p:sldId id="267" r:id="rId35"/>
    <p:sldId id="1071" r:id="rId36"/>
    <p:sldId id="257" r:id="rId37"/>
    <p:sldId id="381" r:id="rId38"/>
    <p:sldId id="3420" r:id="rId39"/>
    <p:sldId id="3419" r:id="rId40"/>
    <p:sldId id="669" r:id="rId41"/>
    <p:sldId id="897" r:id="rId42"/>
    <p:sldId id="2461" r:id="rId43"/>
    <p:sldId id="3433" r:id="rId44"/>
    <p:sldId id="366" r:id="rId45"/>
    <p:sldId id="678" r:id="rId46"/>
    <p:sldId id="3434" r:id="rId47"/>
  </p:sldIdLst>
  <p:sldSz cx="12192000" cy="6858000"/>
  <p:notesSz cx="6858000" cy="9144000"/>
  <p:custDataLst>
    <p:tags r:id="rId4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near Process Flows" id="{49F9B3AE-9B7D-472C-9B0D-FACF933E9ADB}">
          <p14:sldIdLst>
            <p14:sldId id="2987"/>
            <p14:sldId id="399"/>
            <p14:sldId id="390"/>
            <p14:sldId id="3426"/>
            <p14:sldId id="387"/>
            <p14:sldId id="3429"/>
            <p14:sldId id="3436"/>
            <p14:sldId id="389"/>
            <p14:sldId id="345"/>
            <p14:sldId id="425"/>
            <p14:sldId id="360"/>
            <p14:sldId id="3428"/>
            <p14:sldId id="394"/>
            <p14:sldId id="379"/>
            <p14:sldId id="269"/>
            <p14:sldId id="423"/>
            <p14:sldId id="435"/>
            <p14:sldId id="436"/>
            <p14:sldId id="1083"/>
            <p14:sldId id="431"/>
            <p14:sldId id="3427"/>
            <p14:sldId id="867"/>
            <p14:sldId id="437"/>
            <p14:sldId id="393"/>
            <p14:sldId id="373"/>
            <p14:sldId id="395"/>
            <p14:sldId id="378"/>
            <p14:sldId id="377"/>
            <p14:sldId id="384"/>
            <p14:sldId id="3437"/>
            <p14:sldId id="375"/>
            <p14:sldId id="273"/>
            <p14:sldId id="424"/>
            <p14:sldId id="267"/>
            <p14:sldId id="1071"/>
            <p14:sldId id="257"/>
            <p14:sldId id="381"/>
            <p14:sldId id="3420"/>
            <p14:sldId id="3419"/>
          </p14:sldIdLst>
        </p14:section>
        <p14:section name="Decision Flows" id="{BBE5874F-0FBC-429C-9DE3-834F1A62CB36}">
          <p14:sldIdLst>
            <p14:sldId id="669"/>
            <p14:sldId id="897"/>
            <p14:sldId id="2461"/>
            <p14:sldId id="3433"/>
            <p14:sldId id="366"/>
            <p14:sldId id="678"/>
            <p14:sldId id="343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38" autoAdjust="0"/>
    <p:restoredTop sz="93298" autoAdjust="0"/>
  </p:normalViewPr>
  <p:slideViewPr>
    <p:cSldViewPr>
      <p:cViewPr varScale="1">
        <p:scale>
          <a:sx n="68" d="100"/>
          <a:sy n="68" d="100"/>
        </p:scale>
        <p:origin x="77" y="38"/>
      </p:cViewPr>
      <p:guideLst>
        <p:guide orient="horz" pos="2160"/>
        <p:guide pos="388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7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4EDB96-6867-407E-9464-CD0401E9004A}" type="datetimeFigureOut">
              <a:rPr lang="en-US" smtClean="0"/>
              <a:pPr/>
              <a:t>02-Feb-21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5E153-EF9B-429B-ADB0-B85272FD4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6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8683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A34ED-8FA2-4A1E-A503-3FEE8D85ECA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5517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495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5AC110-3023-49AF-A0E4-904F0CF28DF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3631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2723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7343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8338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5056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40619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Keywords: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phases, 4 phases,</a:t>
            </a:r>
            <a:r>
              <a:rPr lang="en-US" baseline="0" dirty="0"/>
              <a:t> four phases, circles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5152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433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6733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FE70D8-751A-4399-9DF4-15FDDCBB9B7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6550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76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710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7902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5986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Process,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1937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570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9157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922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225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726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A34ED-8FA2-4A1E-A503-3FEE8D85ECAC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1327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0A34ED-8FA2-4A1E-A503-3FEE8D85ECA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04081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0400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208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004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DCAA1EB-6DAE-4E0F-9E02-AF321BA3C4A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02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925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510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9548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133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/>
              <a:pPr/>
              <a:t>02-Feb-21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/>
              <a:pPr/>
              <a:t>02-Feb-21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/>
              <a:pPr/>
              <a:t>02-Feb-21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/>
              <a:pPr/>
              <a:t>02-Feb-21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/>
              <a:pPr/>
              <a:t>02-Feb-21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/>
              <a:pPr/>
              <a:t>02-Feb-21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/>
              <a:pPr/>
              <a:t>02-Feb-21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/>
              <a:pPr/>
              <a:t>02-Feb-21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/>
              <a:pPr/>
              <a:t>02-Feb-21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/>
              <a:pPr/>
              <a:t>02-Feb-21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/>
              <a:pPr/>
              <a:t>02-Feb-21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3B140-240B-4B11-970E-D617603030C2}" type="datetimeFigureOut">
              <a:rPr lang="en-US" smtClean="0"/>
              <a:pPr/>
              <a:t>02-Feb-21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Tw Cen MT Condensed Extra Bold" panose="020B080302020202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sv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Relationship Id="rId14" Type="http://schemas.openxmlformats.org/officeDocument/2006/relationships/image" Target="../media/image34.sv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BD9F324-CEF8-4969-9AF7-5F4AF65AF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EB33E28-FCDB-4522-A8ED-4308E600D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900" y="2057400"/>
            <a:ext cx="8458200" cy="2362200"/>
          </a:xfrm>
        </p:spPr>
        <p:txBody>
          <a:bodyPr>
            <a:normAutofit/>
          </a:bodyPr>
          <a:lstStyle/>
          <a:p>
            <a:r>
              <a:rPr lang="en-US" sz="11500" dirty="0">
                <a:solidFill>
                  <a:schemeClr val="bg1"/>
                </a:solidFill>
              </a:rPr>
              <a:t>Linear Flows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2926A7-1ED5-430C-82F6-93CB7A50E42E}"/>
              </a:ext>
            </a:extLst>
          </p:cNvPr>
          <p:cNvSpPr/>
          <p:nvPr/>
        </p:nvSpPr>
        <p:spPr>
          <a:xfrm>
            <a:off x="609600" y="533400"/>
            <a:ext cx="10972800" cy="57912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64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evron 4"/>
          <p:cNvSpPr/>
          <p:nvPr/>
        </p:nvSpPr>
        <p:spPr>
          <a:xfrm>
            <a:off x="3810000" y="3352800"/>
            <a:ext cx="685800" cy="914400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Chevron 5"/>
          <p:cNvSpPr/>
          <p:nvPr/>
        </p:nvSpPr>
        <p:spPr>
          <a:xfrm>
            <a:off x="7696200" y="3352800"/>
            <a:ext cx="685800" cy="914400"/>
          </a:xfrm>
          <a:prstGeom prst="chevron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3 Step Process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95DCEEC-F8A2-4B0D-B19D-C378459C6D8F}"/>
              </a:ext>
            </a:extLst>
          </p:cNvPr>
          <p:cNvGrpSpPr/>
          <p:nvPr/>
        </p:nvGrpSpPr>
        <p:grpSpPr>
          <a:xfrm>
            <a:off x="609600" y="2387600"/>
            <a:ext cx="2971800" cy="2971800"/>
            <a:chOff x="762000" y="2438400"/>
            <a:chExt cx="2743200" cy="2743200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FBC6E9D-29EA-4470-88F3-413B9C4BC800}"/>
                </a:ext>
              </a:extLst>
            </p:cNvPr>
            <p:cNvSpPr/>
            <p:nvPr/>
          </p:nvSpPr>
          <p:spPr>
            <a:xfrm>
              <a:off x="762000" y="2438400"/>
              <a:ext cx="2743200" cy="2743200"/>
            </a:xfrm>
            <a:custGeom>
              <a:avLst/>
              <a:gdLst>
                <a:gd name="connsiteX0" fmla="*/ 1143000 w 2743200"/>
                <a:gd name="connsiteY0" fmla="*/ 926804 h 2743200"/>
                <a:gd name="connsiteX1" fmla="*/ 1143000 w 2743200"/>
                <a:gd name="connsiteY1" fmla="*/ 1018244 h 2743200"/>
                <a:gd name="connsiteX2" fmla="*/ 1600200 w 2743200"/>
                <a:gd name="connsiteY2" fmla="*/ 1018244 h 2743200"/>
                <a:gd name="connsiteX3" fmla="*/ 1600200 w 2743200"/>
                <a:gd name="connsiteY3" fmla="*/ 926804 h 2743200"/>
                <a:gd name="connsiteX4" fmla="*/ 1371600 w 2743200"/>
                <a:gd name="connsiteY4" fmla="*/ 0 h 2743200"/>
                <a:gd name="connsiteX5" fmla="*/ 2743200 w 2743200"/>
                <a:gd name="connsiteY5" fmla="*/ 1371600 h 2743200"/>
                <a:gd name="connsiteX6" fmla="*/ 1371600 w 2743200"/>
                <a:gd name="connsiteY6" fmla="*/ 2743200 h 2743200"/>
                <a:gd name="connsiteX7" fmla="*/ 0 w 2743200"/>
                <a:gd name="connsiteY7" fmla="*/ 1371600 h 2743200"/>
                <a:gd name="connsiteX8" fmla="*/ 1371600 w 2743200"/>
                <a:gd name="connsiteY8" fmla="*/ 0 h 274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3200" h="2743200">
                  <a:moveTo>
                    <a:pt x="1143000" y="926804"/>
                  </a:moveTo>
                  <a:lnTo>
                    <a:pt x="1143000" y="1018244"/>
                  </a:lnTo>
                  <a:lnTo>
                    <a:pt x="1600200" y="1018244"/>
                  </a:lnTo>
                  <a:lnTo>
                    <a:pt x="1600200" y="926804"/>
                  </a:lnTo>
                  <a:close/>
                  <a:moveTo>
                    <a:pt x="1371600" y="0"/>
                  </a:moveTo>
                  <a:cubicBezTo>
                    <a:pt x="2129114" y="0"/>
                    <a:pt x="2743200" y="614086"/>
                    <a:pt x="2743200" y="1371600"/>
                  </a:cubicBezTo>
                  <a:cubicBezTo>
                    <a:pt x="2743200" y="2129114"/>
                    <a:pt x="2129114" y="2743200"/>
                    <a:pt x="1371600" y="2743200"/>
                  </a:cubicBezTo>
                  <a:cubicBezTo>
                    <a:pt x="614086" y="2743200"/>
                    <a:pt x="0" y="2129114"/>
                    <a:pt x="0" y="1371600"/>
                  </a:cubicBezTo>
                  <a:cubicBezTo>
                    <a:pt x="0" y="614086"/>
                    <a:pt x="614086" y="0"/>
                    <a:pt x="1371600" y="0"/>
                  </a:cubicBezTo>
                  <a:close/>
                </a:path>
              </a:pathLst>
            </a:custGeom>
            <a:ln w="57150">
              <a:solidFill>
                <a:schemeClr val="bg1"/>
              </a:solidFill>
            </a:ln>
            <a:effectLst>
              <a:outerShdw blurRad="2032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14400" y="2827586"/>
              <a:ext cx="24270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Process Name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FD60C18-8E13-4545-8F7C-1857DFE6A1E4}"/>
                </a:ext>
              </a:extLst>
            </p:cNvPr>
            <p:cNvSpPr txBox="1"/>
            <p:nvPr/>
          </p:nvSpPr>
          <p:spPr>
            <a:xfrm>
              <a:off x="956861" y="3581400"/>
              <a:ext cx="242702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bg1"/>
                  </a:solidFill>
                </a:rPr>
                <a:t>You can replace this sample text with your own text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84D7E56-DFE4-4AB4-B9E1-77D42703C1EC}"/>
              </a:ext>
            </a:extLst>
          </p:cNvPr>
          <p:cNvGrpSpPr/>
          <p:nvPr/>
        </p:nvGrpSpPr>
        <p:grpSpPr>
          <a:xfrm>
            <a:off x="4610100" y="2387600"/>
            <a:ext cx="2971800" cy="2971800"/>
            <a:chOff x="4648200" y="2438400"/>
            <a:chExt cx="2743200" cy="2743200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FADE685-D348-4E55-B4AE-D86CF5B37D2D}"/>
                </a:ext>
              </a:extLst>
            </p:cNvPr>
            <p:cNvSpPr/>
            <p:nvPr/>
          </p:nvSpPr>
          <p:spPr>
            <a:xfrm>
              <a:off x="4648200" y="2438400"/>
              <a:ext cx="2743200" cy="2743200"/>
            </a:xfrm>
            <a:custGeom>
              <a:avLst/>
              <a:gdLst>
                <a:gd name="connsiteX0" fmla="*/ 1143000 w 2743200"/>
                <a:gd name="connsiteY0" fmla="*/ 926804 h 2743200"/>
                <a:gd name="connsiteX1" fmla="*/ 1143000 w 2743200"/>
                <a:gd name="connsiteY1" fmla="*/ 1018244 h 2743200"/>
                <a:gd name="connsiteX2" fmla="*/ 1600200 w 2743200"/>
                <a:gd name="connsiteY2" fmla="*/ 1018244 h 2743200"/>
                <a:gd name="connsiteX3" fmla="*/ 1600200 w 2743200"/>
                <a:gd name="connsiteY3" fmla="*/ 926804 h 2743200"/>
                <a:gd name="connsiteX4" fmla="*/ 1371600 w 2743200"/>
                <a:gd name="connsiteY4" fmla="*/ 0 h 2743200"/>
                <a:gd name="connsiteX5" fmla="*/ 2743200 w 2743200"/>
                <a:gd name="connsiteY5" fmla="*/ 1371600 h 2743200"/>
                <a:gd name="connsiteX6" fmla="*/ 1371600 w 2743200"/>
                <a:gd name="connsiteY6" fmla="*/ 2743200 h 2743200"/>
                <a:gd name="connsiteX7" fmla="*/ 0 w 2743200"/>
                <a:gd name="connsiteY7" fmla="*/ 1371600 h 2743200"/>
                <a:gd name="connsiteX8" fmla="*/ 1371600 w 2743200"/>
                <a:gd name="connsiteY8" fmla="*/ 0 h 274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3200" h="2743200">
                  <a:moveTo>
                    <a:pt x="1143000" y="926804"/>
                  </a:moveTo>
                  <a:lnTo>
                    <a:pt x="1143000" y="1018244"/>
                  </a:lnTo>
                  <a:lnTo>
                    <a:pt x="1600200" y="1018244"/>
                  </a:lnTo>
                  <a:lnTo>
                    <a:pt x="1600200" y="926804"/>
                  </a:lnTo>
                  <a:close/>
                  <a:moveTo>
                    <a:pt x="1371600" y="0"/>
                  </a:moveTo>
                  <a:cubicBezTo>
                    <a:pt x="2129114" y="0"/>
                    <a:pt x="2743200" y="614086"/>
                    <a:pt x="2743200" y="1371600"/>
                  </a:cubicBezTo>
                  <a:cubicBezTo>
                    <a:pt x="2743200" y="2129114"/>
                    <a:pt x="2129114" y="2743200"/>
                    <a:pt x="1371600" y="2743200"/>
                  </a:cubicBezTo>
                  <a:cubicBezTo>
                    <a:pt x="614086" y="2743200"/>
                    <a:pt x="0" y="2129114"/>
                    <a:pt x="0" y="1371600"/>
                  </a:cubicBezTo>
                  <a:cubicBezTo>
                    <a:pt x="0" y="614086"/>
                    <a:pt x="614086" y="0"/>
                    <a:pt x="1371600" y="0"/>
                  </a:cubicBezTo>
                  <a:close/>
                </a:path>
              </a:pathLst>
            </a:custGeom>
            <a:ln w="57150">
              <a:solidFill>
                <a:schemeClr val="bg1"/>
              </a:solidFill>
            </a:ln>
            <a:effectLst>
              <a:outerShdw blurRad="2032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1C573F7-727E-4183-85EB-C09B60327397}"/>
                </a:ext>
              </a:extLst>
            </p:cNvPr>
            <p:cNvSpPr txBox="1"/>
            <p:nvPr/>
          </p:nvSpPr>
          <p:spPr>
            <a:xfrm>
              <a:off x="4840026" y="2827586"/>
              <a:ext cx="24270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Process Name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F730632-7486-41BD-8E9B-A08CCD3DF0CC}"/>
                </a:ext>
              </a:extLst>
            </p:cNvPr>
            <p:cNvSpPr txBox="1"/>
            <p:nvPr/>
          </p:nvSpPr>
          <p:spPr>
            <a:xfrm>
              <a:off x="4882487" y="3581400"/>
              <a:ext cx="242702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bg1"/>
                  </a:solidFill>
                </a:rPr>
                <a:t>You can replace this sample text with your own text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C0C8050-2B53-4FE0-82F8-B18B85BBFCA0}"/>
              </a:ext>
            </a:extLst>
          </p:cNvPr>
          <p:cNvGrpSpPr/>
          <p:nvPr/>
        </p:nvGrpSpPr>
        <p:grpSpPr>
          <a:xfrm>
            <a:off x="8610600" y="2387600"/>
            <a:ext cx="2971800" cy="2971800"/>
            <a:chOff x="8534400" y="2438400"/>
            <a:chExt cx="2743200" cy="2743200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ECE234E-F9AC-4F48-A03B-70496FB8E722}"/>
                </a:ext>
              </a:extLst>
            </p:cNvPr>
            <p:cNvSpPr/>
            <p:nvPr/>
          </p:nvSpPr>
          <p:spPr>
            <a:xfrm>
              <a:off x="8534400" y="2438400"/>
              <a:ext cx="2743200" cy="2743200"/>
            </a:xfrm>
            <a:custGeom>
              <a:avLst/>
              <a:gdLst>
                <a:gd name="connsiteX0" fmla="*/ 1143000 w 2743200"/>
                <a:gd name="connsiteY0" fmla="*/ 926804 h 2743200"/>
                <a:gd name="connsiteX1" fmla="*/ 1143000 w 2743200"/>
                <a:gd name="connsiteY1" fmla="*/ 1018244 h 2743200"/>
                <a:gd name="connsiteX2" fmla="*/ 1600200 w 2743200"/>
                <a:gd name="connsiteY2" fmla="*/ 1018244 h 2743200"/>
                <a:gd name="connsiteX3" fmla="*/ 1600200 w 2743200"/>
                <a:gd name="connsiteY3" fmla="*/ 926804 h 2743200"/>
                <a:gd name="connsiteX4" fmla="*/ 1371600 w 2743200"/>
                <a:gd name="connsiteY4" fmla="*/ 0 h 2743200"/>
                <a:gd name="connsiteX5" fmla="*/ 2743200 w 2743200"/>
                <a:gd name="connsiteY5" fmla="*/ 1371600 h 2743200"/>
                <a:gd name="connsiteX6" fmla="*/ 1371600 w 2743200"/>
                <a:gd name="connsiteY6" fmla="*/ 2743200 h 2743200"/>
                <a:gd name="connsiteX7" fmla="*/ 0 w 2743200"/>
                <a:gd name="connsiteY7" fmla="*/ 1371600 h 2743200"/>
                <a:gd name="connsiteX8" fmla="*/ 1371600 w 2743200"/>
                <a:gd name="connsiteY8" fmla="*/ 0 h 274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3200" h="2743200">
                  <a:moveTo>
                    <a:pt x="1143000" y="926804"/>
                  </a:moveTo>
                  <a:lnTo>
                    <a:pt x="1143000" y="1018244"/>
                  </a:lnTo>
                  <a:lnTo>
                    <a:pt x="1600200" y="1018244"/>
                  </a:lnTo>
                  <a:lnTo>
                    <a:pt x="1600200" y="926804"/>
                  </a:lnTo>
                  <a:close/>
                  <a:moveTo>
                    <a:pt x="1371600" y="0"/>
                  </a:moveTo>
                  <a:cubicBezTo>
                    <a:pt x="2129114" y="0"/>
                    <a:pt x="2743200" y="614086"/>
                    <a:pt x="2743200" y="1371600"/>
                  </a:cubicBezTo>
                  <a:cubicBezTo>
                    <a:pt x="2743200" y="2129114"/>
                    <a:pt x="2129114" y="2743200"/>
                    <a:pt x="1371600" y="2743200"/>
                  </a:cubicBezTo>
                  <a:cubicBezTo>
                    <a:pt x="614086" y="2743200"/>
                    <a:pt x="0" y="2129114"/>
                    <a:pt x="0" y="1371600"/>
                  </a:cubicBezTo>
                  <a:cubicBezTo>
                    <a:pt x="0" y="614086"/>
                    <a:pt x="614086" y="0"/>
                    <a:pt x="1371600" y="0"/>
                  </a:cubicBezTo>
                  <a:close/>
                </a:path>
              </a:pathLst>
            </a:custGeom>
            <a:ln w="57150">
              <a:solidFill>
                <a:schemeClr val="bg1"/>
              </a:solidFill>
            </a:ln>
            <a:effectLst>
              <a:outerShdw blurRad="203200" sx="108000" sy="108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C0C43A0-1960-48E5-8CA7-3CF10B85F431}"/>
                </a:ext>
              </a:extLst>
            </p:cNvPr>
            <p:cNvSpPr txBox="1"/>
            <p:nvPr/>
          </p:nvSpPr>
          <p:spPr>
            <a:xfrm>
              <a:off x="8765652" y="2827586"/>
              <a:ext cx="24270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Process Name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63D6F2D-24F9-4916-AB46-FC6D891F6105}"/>
                </a:ext>
              </a:extLst>
            </p:cNvPr>
            <p:cNvSpPr txBox="1"/>
            <p:nvPr/>
          </p:nvSpPr>
          <p:spPr>
            <a:xfrm>
              <a:off x="8808113" y="3581400"/>
              <a:ext cx="242702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bg1"/>
                  </a:solidFill>
                </a:rPr>
                <a:t>You can replace this sample text with your own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5423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27632A5-CB66-416F-BAA0-09B78DBCB7BE}"/>
              </a:ext>
            </a:extLst>
          </p:cNvPr>
          <p:cNvSpPr/>
          <p:nvPr/>
        </p:nvSpPr>
        <p:spPr>
          <a:xfrm>
            <a:off x="0" y="4213716"/>
            <a:ext cx="12192000" cy="271413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93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 4"/>
          <p:cNvSpPr/>
          <p:nvPr/>
        </p:nvSpPr>
        <p:spPr>
          <a:xfrm>
            <a:off x="6810049" y="945124"/>
            <a:ext cx="807102" cy="80215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31750" tIns="31750" rIns="31750" bIns="31750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500"/>
          </a:p>
        </p:txBody>
      </p:sp>
      <p:sp>
        <p:nvSpPr>
          <p:cNvPr id="11" name=" 4"/>
          <p:cNvSpPr/>
          <p:nvPr/>
        </p:nvSpPr>
        <p:spPr>
          <a:xfrm>
            <a:off x="8334049" y="2469124"/>
            <a:ext cx="807102" cy="80215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31750" tIns="31750" rIns="31750" bIns="31750" numCol="1" spcCol="1270" anchor="ctr" anchorCtr="0">
            <a:noAutofit/>
          </a:bodyPr>
          <a:lstStyle/>
          <a:p>
            <a:pPr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500" dirty="0"/>
          </a:p>
        </p:txBody>
      </p:sp>
      <p:grpSp>
        <p:nvGrpSpPr>
          <p:cNvPr id="2" name="Group 14"/>
          <p:cNvGrpSpPr/>
          <p:nvPr/>
        </p:nvGrpSpPr>
        <p:grpSpPr>
          <a:xfrm>
            <a:off x="1600200" y="2469124"/>
            <a:ext cx="5937964" cy="3970215"/>
            <a:chOff x="1295400" y="2133600"/>
            <a:chExt cx="4292600" cy="3225800"/>
          </a:xfrm>
          <a:effectLst>
            <a:outerShdw blurRad="127000" dist="38100" dir="5400000" sx="105000" sy="105000" algn="t" rotWithShape="0">
              <a:prstClr val="black">
                <a:alpha val="40000"/>
              </a:prstClr>
            </a:outerShdw>
          </a:effectLst>
          <a:scene3d>
            <a:camera prst="perspectiveRelaxed">
              <a:rot lat="17673603" lon="0" rev="0"/>
            </a:camera>
            <a:lightRig rig="threePt" dir="t"/>
          </a:scene3d>
        </p:grpSpPr>
        <p:sp>
          <p:nvSpPr>
            <p:cNvPr id="6" name=" 3"/>
            <p:cNvSpPr/>
            <p:nvPr/>
          </p:nvSpPr>
          <p:spPr>
            <a:xfrm>
              <a:off x="2667000" y="2133600"/>
              <a:ext cx="1625600" cy="1625600"/>
            </a:xfrm>
            <a:prstGeom prst="gear6">
              <a:avLst/>
            </a:prstGeom>
            <a:sp3d extrusionH="317500">
              <a:bevelT w="165100" prst="coolSlant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 3"/>
            <p:cNvSpPr/>
            <p:nvPr/>
          </p:nvSpPr>
          <p:spPr>
            <a:xfrm>
              <a:off x="3962400" y="2590800"/>
              <a:ext cx="1625600" cy="1625600"/>
            </a:xfrm>
            <a:prstGeom prst="gear6">
              <a:avLst/>
            </a:prstGeom>
            <a:sp3d extrusionH="317500">
              <a:bevelT w="165100" prst="coolSlant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 3"/>
            <p:cNvSpPr/>
            <p:nvPr/>
          </p:nvSpPr>
          <p:spPr>
            <a:xfrm>
              <a:off x="1295400" y="3124200"/>
              <a:ext cx="2235200" cy="2235200"/>
            </a:xfrm>
            <a:prstGeom prst="gear9">
              <a:avLst/>
            </a:prstGeom>
            <a:sp3d extrusionH="317500">
              <a:bevelT w="165100" prst="coolSlant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pic>
        <p:nvPicPr>
          <p:cNvPr id="9" name="Picture 8" descr="roman-clock-hi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8455527" y="2151628"/>
            <a:ext cx="3073392" cy="3073392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3 Step Process to save time</a:t>
            </a:r>
          </a:p>
        </p:txBody>
      </p:sp>
      <p:grpSp>
        <p:nvGrpSpPr>
          <p:cNvPr id="17" name="Group 35">
            <a:extLst>
              <a:ext uri="{FF2B5EF4-FFF2-40B4-BE49-F238E27FC236}">
                <a16:creationId xmlns:a16="http://schemas.microsoft.com/office/drawing/2014/main" id="{0A4C27DA-7F9B-4CDD-B176-F91BB337B536}"/>
              </a:ext>
            </a:extLst>
          </p:cNvPr>
          <p:cNvGrpSpPr/>
          <p:nvPr/>
        </p:nvGrpSpPr>
        <p:grpSpPr>
          <a:xfrm>
            <a:off x="2046854" y="2418254"/>
            <a:ext cx="2133600" cy="2197548"/>
            <a:chOff x="762000" y="1524000"/>
            <a:chExt cx="2133600" cy="2197548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69311A5-E162-42A5-9C3B-751D7808E4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3588" y="1524000"/>
              <a:ext cx="0" cy="219754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4AA9498-5A75-4EB0-BEA1-7001AF9326D2}"/>
                </a:ext>
              </a:extLst>
            </p:cNvPr>
            <p:cNvSpPr txBox="1"/>
            <p:nvPr/>
          </p:nvSpPr>
          <p:spPr>
            <a:xfrm>
              <a:off x="762000" y="1524000"/>
              <a:ext cx="21336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Your description of this component here</a:t>
              </a:r>
            </a:p>
          </p:txBody>
        </p:sp>
      </p:grpSp>
      <p:grpSp>
        <p:nvGrpSpPr>
          <p:cNvPr id="20" name="Group 36">
            <a:extLst>
              <a:ext uri="{FF2B5EF4-FFF2-40B4-BE49-F238E27FC236}">
                <a16:creationId xmlns:a16="http://schemas.microsoft.com/office/drawing/2014/main" id="{6E3AA346-71E4-451A-BA47-933177AC60FD}"/>
              </a:ext>
            </a:extLst>
          </p:cNvPr>
          <p:cNvGrpSpPr/>
          <p:nvPr/>
        </p:nvGrpSpPr>
        <p:grpSpPr>
          <a:xfrm>
            <a:off x="4953000" y="4674791"/>
            <a:ext cx="2156178" cy="1908571"/>
            <a:chOff x="2515191" y="3708405"/>
            <a:chExt cx="2156178" cy="1908571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2F39FE7-BC92-4FD3-AFDA-2747022E97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15191" y="3708405"/>
              <a:ext cx="0" cy="176454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3730742-7B5A-4529-A652-6D8F56CB0FA9}"/>
                </a:ext>
              </a:extLst>
            </p:cNvPr>
            <p:cNvSpPr txBox="1"/>
            <p:nvPr/>
          </p:nvSpPr>
          <p:spPr>
            <a:xfrm>
              <a:off x="2537769" y="4601313"/>
              <a:ext cx="21336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Your description of this component here</a:t>
              </a:r>
            </a:p>
          </p:txBody>
        </p:sp>
      </p:grpSp>
      <p:grpSp>
        <p:nvGrpSpPr>
          <p:cNvPr id="23" name="Group 37">
            <a:extLst>
              <a:ext uri="{FF2B5EF4-FFF2-40B4-BE49-F238E27FC236}">
                <a16:creationId xmlns:a16="http://schemas.microsoft.com/office/drawing/2014/main" id="{670980BA-2D18-4F63-B4DC-113E0DF1B21D}"/>
              </a:ext>
            </a:extLst>
          </p:cNvPr>
          <p:cNvGrpSpPr/>
          <p:nvPr/>
        </p:nvGrpSpPr>
        <p:grpSpPr>
          <a:xfrm>
            <a:off x="6242940" y="2261135"/>
            <a:ext cx="2133600" cy="1859160"/>
            <a:chOff x="3962400" y="1600200"/>
            <a:chExt cx="2133600" cy="185916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9185976-FED5-468D-B264-BB88E415A9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63988" y="1752600"/>
              <a:ext cx="0" cy="17067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A7D4841-60F5-4CD0-B8B2-33EFCE3D3766}"/>
                </a:ext>
              </a:extLst>
            </p:cNvPr>
            <p:cNvSpPr txBox="1"/>
            <p:nvPr/>
          </p:nvSpPr>
          <p:spPr>
            <a:xfrm>
              <a:off x="3962400" y="1600200"/>
              <a:ext cx="21336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Your description of this component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1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BB293-6ACE-45BF-8658-C19DCD5E9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Step Process with Photos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5483B8A-93DF-434E-BACF-C58CFA6145B3}"/>
              </a:ext>
            </a:extLst>
          </p:cNvPr>
          <p:cNvSpPr/>
          <p:nvPr/>
        </p:nvSpPr>
        <p:spPr>
          <a:xfrm>
            <a:off x="375840" y="2454857"/>
            <a:ext cx="2695746" cy="2695746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88F80C7-26D8-42D2-A699-461A927925B7}"/>
              </a:ext>
            </a:extLst>
          </p:cNvPr>
          <p:cNvSpPr/>
          <p:nvPr/>
        </p:nvSpPr>
        <p:spPr>
          <a:xfrm>
            <a:off x="203250" y="2281824"/>
            <a:ext cx="3019236" cy="3019235"/>
          </a:xfrm>
          <a:custGeom>
            <a:avLst/>
            <a:gdLst>
              <a:gd name="connsiteX0" fmla="*/ 151626 w 3019236"/>
              <a:gd name="connsiteY0" fmla="*/ 151626 h 3019235"/>
              <a:gd name="connsiteX1" fmla="*/ 151626 w 3019236"/>
              <a:gd name="connsiteY1" fmla="*/ 2867609 h 3019235"/>
              <a:gd name="connsiteX2" fmla="*/ 2867610 w 3019236"/>
              <a:gd name="connsiteY2" fmla="*/ 2867609 h 3019235"/>
              <a:gd name="connsiteX3" fmla="*/ 2867610 w 3019236"/>
              <a:gd name="connsiteY3" fmla="*/ 151626 h 3019235"/>
              <a:gd name="connsiteX4" fmla="*/ 0 w 3019236"/>
              <a:gd name="connsiteY4" fmla="*/ 0 h 3019235"/>
              <a:gd name="connsiteX5" fmla="*/ 3019236 w 3019236"/>
              <a:gd name="connsiteY5" fmla="*/ 0 h 3019235"/>
              <a:gd name="connsiteX6" fmla="*/ 3019236 w 3019236"/>
              <a:gd name="connsiteY6" fmla="*/ 470633 h 3019235"/>
              <a:gd name="connsiteX7" fmla="*/ 2875758 w 3019236"/>
              <a:gd name="connsiteY7" fmla="*/ 470633 h 3019235"/>
              <a:gd name="connsiteX8" fmla="*/ 2875758 w 3019236"/>
              <a:gd name="connsiteY8" fmla="*/ 3019235 h 3019235"/>
              <a:gd name="connsiteX9" fmla="*/ 0 w 3019236"/>
              <a:gd name="connsiteY9" fmla="*/ 3019235 h 3019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19236" h="3019235">
                <a:moveTo>
                  <a:pt x="151626" y="151626"/>
                </a:moveTo>
                <a:lnTo>
                  <a:pt x="151626" y="2867609"/>
                </a:lnTo>
                <a:lnTo>
                  <a:pt x="2867610" y="2867609"/>
                </a:lnTo>
                <a:lnTo>
                  <a:pt x="2867610" y="151626"/>
                </a:lnTo>
                <a:close/>
                <a:moveTo>
                  <a:pt x="0" y="0"/>
                </a:moveTo>
                <a:lnTo>
                  <a:pt x="3019236" y="0"/>
                </a:lnTo>
                <a:lnTo>
                  <a:pt x="3019236" y="470633"/>
                </a:lnTo>
                <a:lnTo>
                  <a:pt x="2875758" y="470633"/>
                </a:lnTo>
                <a:lnTo>
                  <a:pt x="2875758" y="3019235"/>
                </a:lnTo>
                <a:lnTo>
                  <a:pt x="0" y="3019235"/>
                </a:lnTo>
                <a:close/>
              </a:path>
            </a:pathLst>
          </a:cu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97A5D99-A8E6-44C0-A2EB-D082C7EB5A06}"/>
              </a:ext>
            </a:extLst>
          </p:cNvPr>
          <p:cNvSpPr/>
          <p:nvPr/>
        </p:nvSpPr>
        <p:spPr>
          <a:xfrm>
            <a:off x="9144008" y="3061577"/>
            <a:ext cx="2749199" cy="270703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891A4DE-F979-464F-BEAF-D0A96E631D8B}"/>
              </a:ext>
            </a:extLst>
          </p:cNvPr>
          <p:cNvSpPr/>
          <p:nvPr/>
        </p:nvSpPr>
        <p:spPr>
          <a:xfrm>
            <a:off x="6083848" y="2289693"/>
            <a:ext cx="2910944" cy="296544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E2FA7BD-E3D5-42AA-A2CC-196E5BE8ABD0}"/>
              </a:ext>
            </a:extLst>
          </p:cNvPr>
          <p:cNvSpPr/>
          <p:nvPr/>
        </p:nvSpPr>
        <p:spPr>
          <a:xfrm>
            <a:off x="3263602" y="2947276"/>
            <a:ext cx="2725999" cy="272839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DFD8262-0A38-4351-A9BA-4210FFD5AF7A}"/>
              </a:ext>
            </a:extLst>
          </p:cNvPr>
          <p:cNvSpPr/>
          <p:nvPr/>
        </p:nvSpPr>
        <p:spPr>
          <a:xfrm flipV="1">
            <a:off x="3123597" y="2796822"/>
            <a:ext cx="3019236" cy="3019235"/>
          </a:xfrm>
          <a:custGeom>
            <a:avLst/>
            <a:gdLst>
              <a:gd name="connsiteX0" fmla="*/ 0 w 3019236"/>
              <a:gd name="connsiteY0" fmla="*/ 3019235 h 3019235"/>
              <a:gd name="connsiteX1" fmla="*/ 2849132 w 3019236"/>
              <a:gd name="connsiteY1" fmla="*/ 3019235 h 3019235"/>
              <a:gd name="connsiteX2" fmla="*/ 2849132 w 3019236"/>
              <a:gd name="connsiteY2" fmla="*/ 2867609 h 3019235"/>
              <a:gd name="connsiteX3" fmla="*/ 151626 w 3019236"/>
              <a:gd name="connsiteY3" fmla="*/ 2867609 h 3019235"/>
              <a:gd name="connsiteX4" fmla="*/ 151626 w 3019236"/>
              <a:gd name="connsiteY4" fmla="*/ 151626 h 3019235"/>
              <a:gd name="connsiteX5" fmla="*/ 2867610 w 3019236"/>
              <a:gd name="connsiteY5" fmla="*/ 151626 h 3019235"/>
              <a:gd name="connsiteX6" fmla="*/ 2867610 w 3019236"/>
              <a:gd name="connsiteY6" fmla="*/ 494624 h 3019235"/>
              <a:gd name="connsiteX7" fmla="*/ 3019236 w 3019236"/>
              <a:gd name="connsiteY7" fmla="*/ 494624 h 3019235"/>
              <a:gd name="connsiteX8" fmla="*/ 3019236 w 3019236"/>
              <a:gd name="connsiteY8" fmla="*/ 0 h 3019235"/>
              <a:gd name="connsiteX9" fmla="*/ 0 w 3019236"/>
              <a:gd name="connsiteY9" fmla="*/ 0 h 3019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19236" h="3019235">
                <a:moveTo>
                  <a:pt x="0" y="3019235"/>
                </a:moveTo>
                <a:lnTo>
                  <a:pt x="2849132" y="3019235"/>
                </a:lnTo>
                <a:lnTo>
                  <a:pt x="2849132" y="2867609"/>
                </a:lnTo>
                <a:lnTo>
                  <a:pt x="151626" y="2867609"/>
                </a:lnTo>
                <a:lnTo>
                  <a:pt x="151626" y="151626"/>
                </a:lnTo>
                <a:lnTo>
                  <a:pt x="2867610" y="151626"/>
                </a:lnTo>
                <a:lnTo>
                  <a:pt x="2867610" y="494624"/>
                </a:lnTo>
                <a:lnTo>
                  <a:pt x="3019236" y="494624"/>
                </a:lnTo>
                <a:lnTo>
                  <a:pt x="3019236" y="0"/>
                </a:lnTo>
                <a:lnTo>
                  <a:pt x="0" y="0"/>
                </a:lnTo>
                <a:close/>
              </a:path>
            </a:pathLst>
          </a:cu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B09E1B9-ADB6-4264-B70B-E7769EABC485}"/>
              </a:ext>
            </a:extLst>
          </p:cNvPr>
          <p:cNvSpPr txBox="1"/>
          <p:nvPr/>
        </p:nvSpPr>
        <p:spPr>
          <a:xfrm>
            <a:off x="512915" y="5271068"/>
            <a:ext cx="2503255" cy="1251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w Cen MT Condensed Extra Bold" panose="020B0803020202020204" pitchFamily="34" charset="0"/>
              </a:rPr>
              <a:t>Process</a:t>
            </a:r>
          </a:p>
          <a:p>
            <a:pPr algn="ctr"/>
            <a:r>
              <a:rPr lang="en-US" sz="2200" dirty="0">
                <a:latin typeface="Calibri" pitchFamily="34" charset="0"/>
              </a:rPr>
              <a:t>You can replace this text with yours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6DE2098-4CCA-4E5F-B66C-B1F900254B69}"/>
              </a:ext>
            </a:extLst>
          </p:cNvPr>
          <p:cNvSpPr txBox="1"/>
          <p:nvPr/>
        </p:nvSpPr>
        <p:spPr>
          <a:xfrm>
            <a:off x="3254978" y="1676640"/>
            <a:ext cx="2503255" cy="1251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libri" pitchFamily="34" charset="0"/>
              </a:rPr>
              <a:t>You can replace this text with yours</a:t>
            </a:r>
          </a:p>
          <a:p>
            <a:pPr algn="ctr"/>
            <a:r>
              <a:rPr lang="en-US" sz="2800" dirty="0">
                <a:latin typeface="Tw Cen MT Condensed Extra Bold" panose="020B0803020202020204" pitchFamily="34" charset="0"/>
              </a:rPr>
              <a:t>Process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479D0D-C86A-4B1B-978C-2AFEEA12252F}"/>
              </a:ext>
            </a:extLst>
          </p:cNvPr>
          <p:cNvSpPr txBox="1"/>
          <p:nvPr/>
        </p:nvSpPr>
        <p:spPr>
          <a:xfrm>
            <a:off x="6363877" y="5271068"/>
            <a:ext cx="2503255" cy="1251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w Cen MT Condensed Extra Bold" panose="020B0803020202020204" pitchFamily="34" charset="0"/>
              </a:rPr>
              <a:t>Process</a:t>
            </a:r>
          </a:p>
          <a:p>
            <a:pPr algn="ctr"/>
            <a:r>
              <a:rPr lang="en-US" sz="2200" dirty="0">
                <a:latin typeface="Calibri" pitchFamily="34" charset="0"/>
              </a:rPr>
              <a:t>You can replace this text with yours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671D51-8A9E-4651-A05E-93B3044E338F}"/>
              </a:ext>
            </a:extLst>
          </p:cNvPr>
          <p:cNvSpPr txBox="1"/>
          <p:nvPr/>
        </p:nvSpPr>
        <p:spPr>
          <a:xfrm>
            <a:off x="9077561" y="1689340"/>
            <a:ext cx="2503255" cy="1251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libri" pitchFamily="34" charset="0"/>
              </a:rPr>
              <a:t>You can replace this text with yours</a:t>
            </a:r>
          </a:p>
          <a:p>
            <a:pPr algn="ctr"/>
            <a:r>
              <a:rPr lang="en-US" sz="2800" dirty="0">
                <a:latin typeface="Tw Cen MT Condensed Extra Bold" panose="020B0803020202020204" pitchFamily="34" charset="0"/>
              </a:rPr>
              <a:t>Process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112C1211-DA45-48F7-A86D-AF9FB436F610}"/>
              </a:ext>
            </a:extLst>
          </p:cNvPr>
          <p:cNvSpPr/>
          <p:nvPr/>
        </p:nvSpPr>
        <p:spPr>
          <a:xfrm>
            <a:off x="6009930" y="2255961"/>
            <a:ext cx="3019236" cy="3019235"/>
          </a:xfrm>
          <a:custGeom>
            <a:avLst/>
            <a:gdLst>
              <a:gd name="connsiteX0" fmla="*/ 0 w 3019236"/>
              <a:gd name="connsiteY0" fmla="*/ 0 h 3019235"/>
              <a:gd name="connsiteX1" fmla="*/ 3019236 w 3019236"/>
              <a:gd name="connsiteY1" fmla="*/ 0 h 3019235"/>
              <a:gd name="connsiteX2" fmla="*/ 3019236 w 3019236"/>
              <a:gd name="connsiteY2" fmla="*/ 604061 h 3019235"/>
              <a:gd name="connsiteX3" fmla="*/ 2913799 w 3019236"/>
              <a:gd name="connsiteY3" fmla="*/ 604061 h 3019235"/>
              <a:gd name="connsiteX4" fmla="*/ 2913799 w 3019236"/>
              <a:gd name="connsiteY4" fmla="*/ 606424 h 3019235"/>
              <a:gd name="connsiteX5" fmla="*/ 2901486 w 3019236"/>
              <a:gd name="connsiteY5" fmla="*/ 606424 h 3019235"/>
              <a:gd name="connsiteX6" fmla="*/ 2901486 w 3019236"/>
              <a:gd name="connsiteY6" fmla="*/ 117750 h 3019235"/>
              <a:gd name="connsiteX7" fmla="*/ 117750 w 3019236"/>
              <a:gd name="connsiteY7" fmla="*/ 117750 h 3019235"/>
              <a:gd name="connsiteX8" fmla="*/ 117750 w 3019236"/>
              <a:gd name="connsiteY8" fmla="*/ 2901485 h 3019235"/>
              <a:gd name="connsiteX9" fmla="*/ 2901486 w 3019236"/>
              <a:gd name="connsiteY9" fmla="*/ 2901485 h 3019235"/>
              <a:gd name="connsiteX10" fmla="*/ 2901486 w 3019236"/>
              <a:gd name="connsiteY10" fmla="*/ 2883353 h 3019235"/>
              <a:gd name="connsiteX11" fmla="*/ 2913799 w 3019236"/>
              <a:gd name="connsiteY11" fmla="*/ 2883353 h 3019235"/>
              <a:gd name="connsiteX12" fmla="*/ 2913799 w 3019236"/>
              <a:gd name="connsiteY12" fmla="*/ 3019235 h 3019235"/>
              <a:gd name="connsiteX13" fmla="*/ 0 w 3019236"/>
              <a:gd name="connsiteY13" fmla="*/ 3019235 h 3019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19236" h="3019235">
                <a:moveTo>
                  <a:pt x="0" y="0"/>
                </a:moveTo>
                <a:lnTo>
                  <a:pt x="3019236" y="0"/>
                </a:lnTo>
                <a:lnTo>
                  <a:pt x="3019236" y="604061"/>
                </a:lnTo>
                <a:lnTo>
                  <a:pt x="2913799" y="604061"/>
                </a:lnTo>
                <a:lnTo>
                  <a:pt x="2913799" y="606424"/>
                </a:lnTo>
                <a:lnTo>
                  <a:pt x="2901486" y="606424"/>
                </a:lnTo>
                <a:lnTo>
                  <a:pt x="2901486" y="117750"/>
                </a:lnTo>
                <a:lnTo>
                  <a:pt x="117750" y="117750"/>
                </a:lnTo>
                <a:lnTo>
                  <a:pt x="117750" y="2901485"/>
                </a:lnTo>
                <a:lnTo>
                  <a:pt x="2901486" y="2901485"/>
                </a:lnTo>
                <a:lnTo>
                  <a:pt x="2901486" y="2883353"/>
                </a:lnTo>
                <a:lnTo>
                  <a:pt x="2913799" y="2883353"/>
                </a:lnTo>
                <a:lnTo>
                  <a:pt x="2913799" y="3019235"/>
                </a:lnTo>
                <a:lnTo>
                  <a:pt x="0" y="3019235"/>
                </a:lnTo>
                <a:close/>
              </a:path>
            </a:pathLst>
          </a:cu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42AB7F2D-CD51-4883-B573-3B327D614421}"/>
              </a:ext>
            </a:extLst>
          </p:cNvPr>
          <p:cNvSpPr/>
          <p:nvPr/>
        </p:nvSpPr>
        <p:spPr>
          <a:xfrm flipV="1">
            <a:off x="8982264" y="2899834"/>
            <a:ext cx="3019236" cy="3019235"/>
          </a:xfrm>
          <a:prstGeom prst="frame">
            <a:avLst>
              <a:gd name="adj1" fmla="val 5022"/>
            </a:avLst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62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29" grpId="0" animBg="1"/>
      <p:bldP spid="42" grpId="0" animBg="1"/>
      <p:bldP spid="43" grpId="0" animBg="1"/>
      <p:bldP spid="41" grpId="0" animBg="1"/>
      <p:bldP spid="31" grpId="0" animBg="1"/>
      <p:bldP spid="62" grpId="0"/>
      <p:bldP spid="63" grpId="0"/>
      <p:bldP spid="64" grpId="0"/>
      <p:bldP spid="65" grpId="0"/>
      <p:bldP spid="35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: Top Corners Rounded 9">
            <a:extLst>
              <a:ext uri="{FF2B5EF4-FFF2-40B4-BE49-F238E27FC236}">
                <a16:creationId xmlns:a16="http://schemas.microsoft.com/office/drawing/2014/main" id="{B9557B28-E67B-44B3-8476-61E64EDD4D78}"/>
              </a:ext>
            </a:extLst>
          </p:cNvPr>
          <p:cNvSpPr/>
          <p:nvPr/>
        </p:nvSpPr>
        <p:spPr>
          <a:xfrm>
            <a:off x="1209675" y="1819710"/>
            <a:ext cx="2206758" cy="2206758"/>
          </a:xfrm>
          <a:prstGeom prst="round2SameRect">
            <a:avLst>
              <a:gd name="adj1" fmla="val 0"/>
              <a:gd name="adj2" fmla="val 0"/>
            </a:avLst>
          </a:prstGeom>
          <a:blipFill>
            <a:blip r:embed="rId3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Top Corners Rounded 43">
            <a:extLst>
              <a:ext uri="{FF2B5EF4-FFF2-40B4-BE49-F238E27FC236}">
                <a16:creationId xmlns:a16="http://schemas.microsoft.com/office/drawing/2014/main" id="{B6C7BA21-A66F-424B-831B-DFC87C131919}"/>
              </a:ext>
            </a:extLst>
          </p:cNvPr>
          <p:cNvSpPr/>
          <p:nvPr/>
        </p:nvSpPr>
        <p:spPr>
          <a:xfrm>
            <a:off x="3798043" y="1818160"/>
            <a:ext cx="2206758" cy="2206758"/>
          </a:xfrm>
          <a:prstGeom prst="round2SameRect">
            <a:avLst>
              <a:gd name="adj1" fmla="val 0"/>
              <a:gd name="adj2" fmla="val 0"/>
            </a:avLst>
          </a:prstGeom>
          <a:blipFill>
            <a:blip r:embed="rId4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Top Corners Rounded 44">
            <a:extLst>
              <a:ext uri="{FF2B5EF4-FFF2-40B4-BE49-F238E27FC236}">
                <a16:creationId xmlns:a16="http://schemas.microsoft.com/office/drawing/2014/main" id="{098C4962-D3A2-426B-B18E-A82E2C4B2EEB}"/>
              </a:ext>
            </a:extLst>
          </p:cNvPr>
          <p:cNvSpPr/>
          <p:nvPr/>
        </p:nvSpPr>
        <p:spPr>
          <a:xfrm>
            <a:off x="6400800" y="1808404"/>
            <a:ext cx="2206758" cy="2206758"/>
          </a:xfrm>
          <a:prstGeom prst="round2SameRect">
            <a:avLst>
              <a:gd name="adj1" fmla="val 0"/>
              <a:gd name="adj2" fmla="val 0"/>
            </a:avLst>
          </a:prstGeom>
          <a:blipFill>
            <a:blip r:embed="rId5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Top Corners Rounded 45">
            <a:extLst>
              <a:ext uri="{FF2B5EF4-FFF2-40B4-BE49-F238E27FC236}">
                <a16:creationId xmlns:a16="http://schemas.microsoft.com/office/drawing/2014/main" id="{64030C04-1C39-4715-A93D-A335247A25F5}"/>
              </a:ext>
            </a:extLst>
          </p:cNvPr>
          <p:cNvSpPr/>
          <p:nvPr/>
        </p:nvSpPr>
        <p:spPr>
          <a:xfrm>
            <a:off x="8994642" y="1818160"/>
            <a:ext cx="2206758" cy="2206758"/>
          </a:xfrm>
          <a:prstGeom prst="round2SameRect">
            <a:avLst>
              <a:gd name="adj1" fmla="val 0"/>
              <a:gd name="adj2" fmla="val 0"/>
            </a:avLst>
          </a:prstGeom>
          <a:blipFill>
            <a:blip r:embed="rId6"/>
            <a:stretch>
              <a:fillRect/>
            </a:stretch>
          </a:blipFill>
          <a:ln w="28575"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BED5B36C-3D7B-4EA3-ADFD-9A1F7502419B}"/>
              </a:ext>
            </a:extLst>
          </p:cNvPr>
          <p:cNvSpPr/>
          <p:nvPr/>
        </p:nvSpPr>
        <p:spPr>
          <a:xfrm>
            <a:off x="15240" y="3886301"/>
            <a:ext cx="12192000" cy="828676"/>
          </a:xfrm>
          <a:custGeom>
            <a:avLst/>
            <a:gdLst>
              <a:gd name="connsiteX0" fmla="*/ 0 w 12192000"/>
              <a:gd name="connsiteY0" fmla="*/ 0 h 828676"/>
              <a:gd name="connsiteX1" fmla="*/ 784861 w 12192000"/>
              <a:gd name="connsiteY1" fmla="*/ 0 h 828676"/>
              <a:gd name="connsiteX2" fmla="*/ 818406 w 12192000"/>
              <a:gd name="connsiteY2" fmla="*/ 0 h 828676"/>
              <a:gd name="connsiteX3" fmla="*/ 1014889 w 12192000"/>
              <a:gd name="connsiteY3" fmla="*/ 195262 h 828676"/>
              <a:gd name="connsiteX4" fmla="*/ 1211371 w 12192000"/>
              <a:gd name="connsiteY4" fmla="*/ 0 h 828676"/>
              <a:gd name="connsiteX5" fmla="*/ 1244917 w 12192000"/>
              <a:gd name="connsiteY5" fmla="*/ 0 h 828676"/>
              <a:gd name="connsiteX6" fmla="*/ 1704976 w 12192000"/>
              <a:gd name="connsiteY6" fmla="*/ 0 h 828676"/>
              <a:gd name="connsiteX7" fmla="*/ 3200401 w 12192000"/>
              <a:gd name="connsiteY7" fmla="*/ 0 h 828676"/>
              <a:gd name="connsiteX8" fmla="*/ 3200401 w 12192000"/>
              <a:gd name="connsiteY8" fmla="*/ 1 h 828676"/>
              <a:gd name="connsiteX9" fmla="*/ 3361763 w 12192000"/>
              <a:gd name="connsiteY9" fmla="*/ 1 h 828676"/>
              <a:gd name="connsiteX10" fmla="*/ 3380932 w 12192000"/>
              <a:gd name="connsiteY10" fmla="*/ 1 h 828676"/>
              <a:gd name="connsiteX11" fmla="*/ 3591792 w 12192000"/>
              <a:gd name="connsiteY11" fmla="*/ 209551 h 828676"/>
              <a:gd name="connsiteX12" fmla="*/ 3802651 w 12192000"/>
              <a:gd name="connsiteY12" fmla="*/ 1 h 828676"/>
              <a:gd name="connsiteX13" fmla="*/ 3821821 w 12192000"/>
              <a:gd name="connsiteY13" fmla="*/ 1 h 828676"/>
              <a:gd name="connsiteX14" fmla="*/ 5968755 w 12192000"/>
              <a:gd name="connsiteY14" fmla="*/ 1 h 828676"/>
              <a:gd name="connsiteX15" fmla="*/ 5987924 w 12192000"/>
              <a:gd name="connsiteY15" fmla="*/ 1 h 828676"/>
              <a:gd name="connsiteX16" fmla="*/ 6198785 w 12192000"/>
              <a:gd name="connsiteY16" fmla="*/ 209551 h 828676"/>
              <a:gd name="connsiteX17" fmla="*/ 6409644 w 12192000"/>
              <a:gd name="connsiteY17" fmla="*/ 1 h 828676"/>
              <a:gd name="connsiteX18" fmla="*/ 6428813 w 12192000"/>
              <a:gd name="connsiteY18" fmla="*/ 1 h 828676"/>
              <a:gd name="connsiteX19" fmla="*/ 8609294 w 12192000"/>
              <a:gd name="connsiteY19" fmla="*/ 1 h 828676"/>
              <a:gd name="connsiteX20" fmla="*/ 8805776 w 12192000"/>
              <a:gd name="connsiteY20" fmla="*/ 195263 h 828676"/>
              <a:gd name="connsiteX21" fmla="*/ 9002260 w 12192000"/>
              <a:gd name="connsiteY21" fmla="*/ 1 h 828676"/>
              <a:gd name="connsiteX22" fmla="*/ 11182740 w 12192000"/>
              <a:gd name="connsiteY22" fmla="*/ 1 h 828676"/>
              <a:gd name="connsiteX23" fmla="*/ 11216286 w 12192000"/>
              <a:gd name="connsiteY23" fmla="*/ 1 h 828676"/>
              <a:gd name="connsiteX24" fmla="*/ 11412768 w 12192000"/>
              <a:gd name="connsiteY24" fmla="*/ 195263 h 828676"/>
              <a:gd name="connsiteX25" fmla="*/ 11609252 w 12192000"/>
              <a:gd name="connsiteY25" fmla="*/ 1 h 828676"/>
              <a:gd name="connsiteX26" fmla="*/ 11642796 w 12192000"/>
              <a:gd name="connsiteY26" fmla="*/ 1 h 828676"/>
              <a:gd name="connsiteX27" fmla="*/ 12102856 w 12192000"/>
              <a:gd name="connsiteY27" fmla="*/ 1 h 828676"/>
              <a:gd name="connsiteX28" fmla="*/ 12192000 w 12192000"/>
              <a:gd name="connsiteY28" fmla="*/ 1 h 828676"/>
              <a:gd name="connsiteX29" fmla="*/ 12192000 w 12192000"/>
              <a:gd name="connsiteY29" fmla="*/ 612001 h 828676"/>
              <a:gd name="connsiteX30" fmla="*/ 12102856 w 12192000"/>
              <a:gd name="connsiteY30" fmla="*/ 612001 h 828676"/>
              <a:gd name="connsiteX31" fmla="*/ 12102856 w 12192000"/>
              <a:gd name="connsiteY31" fmla="*/ 609601 h 828676"/>
              <a:gd name="connsiteX32" fmla="*/ 11623628 w 12192000"/>
              <a:gd name="connsiteY32" fmla="*/ 609601 h 828676"/>
              <a:gd name="connsiteX33" fmla="*/ 11412768 w 12192000"/>
              <a:gd name="connsiteY33" fmla="*/ 819151 h 828676"/>
              <a:gd name="connsiteX34" fmla="*/ 11201908 w 12192000"/>
              <a:gd name="connsiteY34" fmla="*/ 609601 h 828676"/>
              <a:gd name="connsiteX35" fmla="*/ 9026220 w 12192000"/>
              <a:gd name="connsiteY35" fmla="*/ 609601 h 828676"/>
              <a:gd name="connsiteX36" fmla="*/ 8805776 w 12192000"/>
              <a:gd name="connsiteY36" fmla="*/ 828676 h 828676"/>
              <a:gd name="connsiteX37" fmla="*/ 8585332 w 12192000"/>
              <a:gd name="connsiteY37" fmla="*/ 609601 h 828676"/>
              <a:gd name="connsiteX38" fmla="*/ 6409644 w 12192000"/>
              <a:gd name="connsiteY38" fmla="*/ 609601 h 828676"/>
              <a:gd name="connsiteX39" fmla="*/ 6198785 w 12192000"/>
              <a:gd name="connsiteY39" fmla="*/ 819151 h 828676"/>
              <a:gd name="connsiteX40" fmla="*/ 5987924 w 12192000"/>
              <a:gd name="connsiteY40" fmla="*/ 609601 h 828676"/>
              <a:gd name="connsiteX41" fmla="*/ 3802651 w 12192000"/>
              <a:gd name="connsiteY41" fmla="*/ 609601 h 828676"/>
              <a:gd name="connsiteX42" fmla="*/ 3591792 w 12192000"/>
              <a:gd name="connsiteY42" fmla="*/ 819151 h 828676"/>
              <a:gd name="connsiteX43" fmla="*/ 3380932 w 12192000"/>
              <a:gd name="connsiteY43" fmla="*/ 609601 h 828676"/>
              <a:gd name="connsiteX44" fmla="*/ 3200401 w 12192000"/>
              <a:gd name="connsiteY44" fmla="*/ 609601 h 828676"/>
              <a:gd name="connsiteX45" fmla="*/ 3200401 w 12192000"/>
              <a:gd name="connsiteY45" fmla="*/ 612000 h 828676"/>
              <a:gd name="connsiteX46" fmla="*/ 2901705 w 12192000"/>
              <a:gd name="connsiteY46" fmla="*/ 612000 h 828676"/>
              <a:gd name="connsiteX47" fmla="*/ 2901705 w 12192000"/>
              <a:gd name="connsiteY47" fmla="*/ 612001 h 828676"/>
              <a:gd name="connsiteX48" fmla="*/ 1406280 w 12192000"/>
              <a:gd name="connsiteY48" fmla="*/ 612001 h 828676"/>
              <a:gd name="connsiteX49" fmla="*/ 1406280 w 12192000"/>
              <a:gd name="connsiteY49" fmla="*/ 609600 h 828676"/>
              <a:gd name="connsiteX50" fmla="*/ 1225748 w 12192000"/>
              <a:gd name="connsiteY50" fmla="*/ 609600 h 828676"/>
              <a:gd name="connsiteX51" fmla="*/ 1014889 w 12192000"/>
              <a:gd name="connsiteY51" fmla="*/ 819150 h 828676"/>
              <a:gd name="connsiteX52" fmla="*/ 804029 w 12192000"/>
              <a:gd name="connsiteY52" fmla="*/ 609600 h 828676"/>
              <a:gd name="connsiteX53" fmla="*/ 0 w 12192000"/>
              <a:gd name="connsiteY53" fmla="*/ 609600 h 828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2192000" h="828676">
                <a:moveTo>
                  <a:pt x="0" y="0"/>
                </a:moveTo>
                <a:lnTo>
                  <a:pt x="784861" y="0"/>
                </a:lnTo>
                <a:lnTo>
                  <a:pt x="818406" y="0"/>
                </a:lnTo>
                <a:lnTo>
                  <a:pt x="1014889" y="195262"/>
                </a:lnTo>
                <a:lnTo>
                  <a:pt x="1211371" y="0"/>
                </a:lnTo>
                <a:lnTo>
                  <a:pt x="1244917" y="0"/>
                </a:lnTo>
                <a:lnTo>
                  <a:pt x="1704976" y="0"/>
                </a:lnTo>
                <a:lnTo>
                  <a:pt x="3200401" y="0"/>
                </a:lnTo>
                <a:lnTo>
                  <a:pt x="3200401" y="1"/>
                </a:lnTo>
                <a:lnTo>
                  <a:pt x="3361763" y="1"/>
                </a:lnTo>
                <a:lnTo>
                  <a:pt x="3380932" y="1"/>
                </a:lnTo>
                <a:lnTo>
                  <a:pt x="3591792" y="209551"/>
                </a:lnTo>
                <a:lnTo>
                  <a:pt x="3802651" y="1"/>
                </a:lnTo>
                <a:lnTo>
                  <a:pt x="3821821" y="1"/>
                </a:lnTo>
                <a:lnTo>
                  <a:pt x="5968755" y="1"/>
                </a:lnTo>
                <a:lnTo>
                  <a:pt x="5987924" y="1"/>
                </a:lnTo>
                <a:lnTo>
                  <a:pt x="6198785" y="209551"/>
                </a:lnTo>
                <a:lnTo>
                  <a:pt x="6409644" y="1"/>
                </a:lnTo>
                <a:lnTo>
                  <a:pt x="6428813" y="1"/>
                </a:lnTo>
                <a:lnTo>
                  <a:pt x="8609294" y="1"/>
                </a:lnTo>
                <a:lnTo>
                  <a:pt x="8805776" y="195263"/>
                </a:lnTo>
                <a:lnTo>
                  <a:pt x="9002260" y="1"/>
                </a:lnTo>
                <a:lnTo>
                  <a:pt x="11182740" y="1"/>
                </a:lnTo>
                <a:lnTo>
                  <a:pt x="11216286" y="1"/>
                </a:lnTo>
                <a:lnTo>
                  <a:pt x="11412768" y="195263"/>
                </a:lnTo>
                <a:lnTo>
                  <a:pt x="11609252" y="1"/>
                </a:lnTo>
                <a:lnTo>
                  <a:pt x="11642796" y="1"/>
                </a:lnTo>
                <a:lnTo>
                  <a:pt x="12102856" y="1"/>
                </a:lnTo>
                <a:lnTo>
                  <a:pt x="12192000" y="1"/>
                </a:lnTo>
                <a:lnTo>
                  <a:pt x="12192000" y="612001"/>
                </a:lnTo>
                <a:lnTo>
                  <a:pt x="12102856" y="612001"/>
                </a:lnTo>
                <a:lnTo>
                  <a:pt x="12102856" y="609601"/>
                </a:lnTo>
                <a:lnTo>
                  <a:pt x="11623628" y="609601"/>
                </a:lnTo>
                <a:lnTo>
                  <a:pt x="11412768" y="819151"/>
                </a:lnTo>
                <a:lnTo>
                  <a:pt x="11201908" y="609601"/>
                </a:lnTo>
                <a:lnTo>
                  <a:pt x="9026220" y="609601"/>
                </a:lnTo>
                <a:lnTo>
                  <a:pt x="8805776" y="828676"/>
                </a:lnTo>
                <a:lnTo>
                  <a:pt x="8585332" y="609601"/>
                </a:lnTo>
                <a:lnTo>
                  <a:pt x="6409644" y="609601"/>
                </a:lnTo>
                <a:lnTo>
                  <a:pt x="6198785" y="819151"/>
                </a:lnTo>
                <a:lnTo>
                  <a:pt x="5987924" y="609601"/>
                </a:lnTo>
                <a:lnTo>
                  <a:pt x="3802651" y="609601"/>
                </a:lnTo>
                <a:lnTo>
                  <a:pt x="3591792" y="819151"/>
                </a:lnTo>
                <a:lnTo>
                  <a:pt x="3380932" y="609601"/>
                </a:lnTo>
                <a:lnTo>
                  <a:pt x="3200401" y="609601"/>
                </a:lnTo>
                <a:lnTo>
                  <a:pt x="3200401" y="612000"/>
                </a:lnTo>
                <a:lnTo>
                  <a:pt x="2901705" y="612000"/>
                </a:lnTo>
                <a:lnTo>
                  <a:pt x="2901705" y="612001"/>
                </a:lnTo>
                <a:lnTo>
                  <a:pt x="1406280" y="612001"/>
                </a:lnTo>
                <a:lnTo>
                  <a:pt x="1406280" y="609600"/>
                </a:lnTo>
                <a:lnTo>
                  <a:pt x="1225748" y="609600"/>
                </a:lnTo>
                <a:lnTo>
                  <a:pt x="1014889" y="819150"/>
                </a:lnTo>
                <a:lnTo>
                  <a:pt x="804029" y="609600"/>
                </a:lnTo>
                <a:lnTo>
                  <a:pt x="0" y="609600"/>
                </a:lnTo>
                <a:close/>
              </a:path>
            </a:pathLst>
          </a:custGeom>
          <a:ln w="190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dirty="0">
              <a:latin typeface="Tw Cen MT Condensed Extra Bold" panose="020B08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Step Process with Photos</a:t>
            </a:r>
          </a:p>
        </p:txBody>
      </p:sp>
      <p:grpSp>
        <p:nvGrpSpPr>
          <p:cNvPr id="4" name="Group 19"/>
          <p:cNvGrpSpPr/>
          <p:nvPr/>
        </p:nvGrpSpPr>
        <p:grpSpPr>
          <a:xfrm>
            <a:off x="3602746" y="3926348"/>
            <a:ext cx="2510902" cy="2465030"/>
            <a:chOff x="657225" y="3783370"/>
            <a:chExt cx="2510902" cy="2465030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657225" y="4572000"/>
              <a:ext cx="0" cy="16764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986945" y="3783370"/>
              <a:ext cx="20810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Process Name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65699" y="4572000"/>
              <a:ext cx="240242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You can replace this sample  text with your own</a:t>
              </a:r>
            </a:p>
          </p:txBody>
        </p:sp>
      </p:grpSp>
      <p:grpSp>
        <p:nvGrpSpPr>
          <p:cNvPr id="5" name="Group 16"/>
          <p:cNvGrpSpPr/>
          <p:nvPr/>
        </p:nvGrpSpPr>
        <p:grpSpPr>
          <a:xfrm>
            <a:off x="6222120" y="3934911"/>
            <a:ext cx="2501378" cy="2456467"/>
            <a:chOff x="3276600" y="3791933"/>
            <a:chExt cx="2501378" cy="2456467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3276600" y="4572000"/>
              <a:ext cx="0" cy="16764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3541015" y="3791933"/>
              <a:ext cx="20810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Process Name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385073" y="4581525"/>
              <a:ext cx="239290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You can replace this sample  text with your own</a:t>
              </a:r>
            </a:p>
          </p:txBody>
        </p:sp>
      </p:grpSp>
      <p:grpSp>
        <p:nvGrpSpPr>
          <p:cNvPr id="6" name="Group 18"/>
          <p:cNvGrpSpPr/>
          <p:nvPr/>
        </p:nvGrpSpPr>
        <p:grpSpPr>
          <a:xfrm>
            <a:off x="8819270" y="3926348"/>
            <a:ext cx="2609850" cy="2465030"/>
            <a:chOff x="5873750" y="3783370"/>
            <a:chExt cx="2609850" cy="2465030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8483600" y="4572000"/>
              <a:ext cx="0" cy="16764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17"/>
            <p:cNvGrpSpPr/>
            <p:nvPr/>
          </p:nvGrpSpPr>
          <p:grpSpPr>
            <a:xfrm>
              <a:off x="5873750" y="3783370"/>
              <a:ext cx="2475107" cy="2465030"/>
              <a:chOff x="5873750" y="3783370"/>
              <a:chExt cx="2475107" cy="2465030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5873750" y="4572000"/>
                <a:ext cx="0" cy="1676400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/>
              <p:cNvSpPr txBox="1"/>
              <p:nvPr/>
            </p:nvSpPr>
            <p:spPr>
              <a:xfrm>
                <a:off x="6229738" y="3783370"/>
                <a:ext cx="20810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Tw Cen MT Condensed Extra Bold" panose="020B0803020202020204" pitchFamily="34" charset="0"/>
                  </a:rPr>
                  <a:t>Process Name</a:t>
                </a: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6033893" y="4626154"/>
                <a:ext cx="231496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You can replace this sample  text with your own</a:t>
                </a:r>
              </a:p>
            </p:txBody>
          </p:sp>
        </p:grpSp>
      </p:grpSp>
      <p:grpSp>
        <p:nvGrpSpPr>
          <p:cNvPr id="34" name="Group 19">
            <a:extLst>
              <a:ext uri="{FF2B5EF4-FFF2-40B4-BE49-F238E27FC236}">
                <a16:creationId xmlns:a16="http://schemas.microsoft.com/office/drawing/2014/main" id="{E48C34DD-F72F-46FF-830D-F41EF41D0C6E}"/>
              </a:ext>
            </a:extLst>
          </p:cNvPr>
          <p:cNvGrpSpPr/>
          <p:nvPr/>
        </p:nvGrpSpPr>
        <p:grpSpPr>
          <a:xfrm>
            <a:off x="1018223" y="3934911"/>
            <a:ext cx="2510902" cy="2465030"/>
            <a:chOff x="657225" y="3783370"/>
            <a:chExt cx="2510902" cy="2465030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1561AD2-06A1-4062-B488-850EF143FAF0}"/>
                </a:ext>
              </a:extLst>
            </p:cNvPr>
            <p:cNvCxnSpPr/>
            <p:nvPr/>
          </p:nvCxnSpPr>
          <p:spPr>
            <a:xfrm>
              <a:off x="657225" y="4572000"/>
              <a:ext cx="0" cy="167640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D47A59C-9DCB-4B88-AFFD-7E0A1AA80BE9}"/>
                </a:ext>
              </a:extLst>
            </p:cNvPr>
            <p:cNvSpPr txBox="1"/>
            <p:nvPr/>
          </p:nvSpPr>
          <p:spPr>
            <a:xfrm>
              <a:off x="986945" y="3783370"/>
              <a:ext cx="20810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Process Name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3B21F36-B4CD-4B67-B306-8B7FA20D44F4}"/>
                </a:ext>
              </a:extLst>
            </p:cNvPr>
            <p:cNvSpPr txBox="1"/>
            <p:nvPr/>
          </p:nvSpPr>
          <p:spPr>
            <a:xfrm>
              <a:off x="765699" y="4572000"/>
              <a:ext cx="240242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 </a:t>
              </a:r>
              <a:r>
                <a:rPr lang="en-US" sz="2400" dirty="0">
                  <a:solidFill>
                    <a:schemeClr val="tx1"/>
                  </a:solidFill>
                </a:rPr>
                <a:t>You can replace this sample  text with your own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795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4" grpId="0" animBg="1"/>
      <p:bldP spid="45" grpId="0" animBg="1"/>
      <p:bldP spid="46" grpId="0" animBg="1"/>
      <p:bldP spid="4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4 Step Process</a:t>
            </a:r>
          </a:p>
        </p:txBody>
      </p:sp>
      <p:grpSp>
        <p:nvGrpSpPr>
          <p:cNvPr id="3" name="Group 22"/>
          <p:cNvGrpSpPr/>
          <p:nvPr/>
        </p:nvGrpSpPr>
        <p:grpSpPr>
          <a:xfrm>
            <a:off x="322459" y="1751114"/>
            <a:ext cx="3371415" cy="4455620"/>
            <a:chOff x="362830" y="1752600"/>
            <a:chExt cx="2380370" cy="4455620"/>
          </a:xfrm>
        </p:grpSpPr>
        <p:sp>
          <p:nvSpPr>
            <p:cNvPr id="9" name="Pentagon 8"/>
            <p:cNvSpPr/>
            <p:nvPr/>
          </p:nvSpPr>
          <p:spPr>
            <a:xfrm>
              <a:off x="381000" y="2390900"/>
              <a:ext cx="2362200" cy="3581400"/>
            </a:xfrm>
            <a:prstGeom prst="homePlate">
              <a:avLst>
                <a:gd name="adj" fmla="val 20391"/>
              </a:avLst>
            </a:prstGeom>
            <a:solidFill>
              <a:schemeClr val="accent3">
                <a:lumMod val="5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entagon 10"/>
            <p:cNvSpPr/>
            <p:nvPr/>
          </p:nvSpPr>
          <p:spPr>
            <a:xfrm>
              <a:off x="381000" y="1752600"/>
              <a:ext cx="2057400" cy="609600"/>
            </a:xfrm>
            <a:prstGeom prst="homePlate">
              <a:avLst>
                <a:gd name="adj" fmla="val 30520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02276" y="2422568"/>
              <a:ext cx="2036124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itchFamily="34" charset="0"/>
                <a:buChar char="•"/>
              </a:pPr>
              <a:r>
                <a:rPr lang="en-US" sz="2400" dirty="0"/>
                <a:t>You can replace this text</a:t>
              </a:r>
            </a:p>
            <a:p>
              <a:pPr marL="342900" indent="-342900">
                <a:buFont typeface="Arial" pitchFamily="34" charset="0"/>
                <a:buChar char="•"/>
              </a:pPr>
              <a:r>
                <a:rPr lang="en-US" sz="2400" dirty="0"/>
                <a:t>You can replace this text</a:t>
              </a:r>
            </a:p>
            <a:p>
              <a:pPr marL="342900" indent="-342900">
                <a:buFont typeface="Arial" pitchFamily="34" charset="0"/>
                <a:buChar char="•"/>
              </a:pPr>
              <a:r>
                <a:rPr lang="en-US" sz="2400" dirty="0"/>
                <a:t>You can replace this text</a:t>
              </a:r>
            </a:p>
            <a:p>
              <a:pPr marL="342900" indent="-342900">
                <a:buFont typeface="Arial" pitchFamily="34" charset="0"/>
                <a:buChar char="•"/>
              </a:pPr>
              <a:endParaRPr lang="en-US" sz="24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62830" y="1772495"/>
              <a:ext cx="20425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Process Name</a:t>
              </a:r>
            </a:p>
          </p:txBody>
        </p:sp>
      </p:grpSp>
      <p:grpSp>
        <p:nvGrpSpPr>
          <p:cNvPr id="4" name="Group 26"/>
          <p:cNvGrpSpPr/>
          <p:nvPr/>
        </p:nvGrpSpPr>
        <p:grpSpPr>
          <a:xfrm>
            <a:off x="3287908" y="1751114"/>
            <a:ext cx="3345680" cy="4455620"/>
            <a:chOff x="2438400" y="1752600"/>
            <a:chExt cx="2362200" cy="4455620"/>
          </a:xfrm>
        </p:grpSpPr>
        <p:sp>
          <p:nvSpPr>
            <p:cNvPr id="7" name="Pentagon 6"/>
            <p:cNvSpPr/>
            <p:nvPr/>
          </p:nvSpPr>
          <p:spPr>
            <a:xfrm>
              <a:off x="2438400" y="2390900"/>
              <a:ext cx="2362200" cy="3581400"/>
            </a:xfrm>
            <a:prstGeom prst="homePlate">
              <a:avLst>
                <a:gd name="adj" fmla="val 20894"/>
              </a:avLst>
            </a:prstGeom>
            <a:solidFill>
              <a:schemeClr val="accent1">
                <a:hueOff val="0"/>
                <a:satOff val="0"/>
                <a:lumOff val="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23"/>
            <p:cNvGrpSpPr/>
            <p:nvPr/>
          </p:nvGrpSpPr>
          <p:grpSpPr>
            <a:xfrm>
              <a:off x="2438400" y="1752600"/>
              <a:ext cx="2075708" cy="4455620"/>
              <a:chOff x="2438400" y="1752600"/>
              <a:chExt cx="2075708" cy="4455620"/>
            </a:xfrm>
          </p:grpSpPr>
          <p:sp>
            <p:nvSpPr>
              <p:cNvPr id="12" name="Pentagon 11"/>
              <p:cNvSpPr/>
              <p:nvPr/>
            </p:nvSpPr>
            <p:spPr>
              <a:xfrm>
                <a:off x="2438400" y="1752600"/>
                <a:ext cx="2057400" cy="609600"/>
              </a:xfrm>
              <a:prstGeom prst="homePlate">
                <a:avLst>
                  <a:gd name="adj" fmla="val 32468"/>
                </a:avLst>
              </a:prstGeom>
              <a:gradFill flip="none" rotWithShape="1">
                <a:gsLst>
                  <a:gs pos="0">
                    <a:schemeClr val="tx1">
                      <a:lumMod val="65000"/>
                      <a:lumOff val="35000"/>
                      <a:shade val="30000"/>
                      <a:satMod val="115000"/>
                    </a:schemeClr>
                  </a:gs>
                  <a:gs pos="50000">
                    <a:schemeClr val="tx1">
                      <a:lumMod val="65000"/>
                      <a:lumOff val="3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65000"/>
                      <a:lumOff val="35000"/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477984" y="2422568"/>
                <a:ext cx="2036124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400" dirty="0"/>
                  <a:t>You can replace this text</a:t>
                </a:r>
              </a:p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400" dirty="0"/>
                  <a:t>You can replace this text</a:t>
                </a:r>
              </a:p>
              <a:p>
                <a:pPr marL="342900" indent="-342900">
                  <a:buFont typeface="Arial" pitchFamily="34" charset="0"/>
                  <a:buChar char="•"/>
                </a:pPr>
                <a:r>
                  <a:rPr lang="en-US" sz="2400" dirty="0"/>
                  <a:t>You can replace this text</a:t>
                </a:r>
              </a:p>
              <a:p>
                <a:pPr marL="342900" indent="-342900">
                  <a:buFont typeface="Arial" pitchFamily="34" charset="0"/>
                  <a:buChar char="•"/>
                </a:pPr>
                <a:endParaRPr lang="en-US" sz="2400" dirty="0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457835" y="1772495"/>
                <a:ext cx="20425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Tw Cen MT Condensed Extra Bold" panose="020B0803020202020204" pitchFamily="34" charset="0"/>
                  </a:rPr>
                  <a:t>Process Name</a:t>
                </a:r>
              </a:p>
            </p:txBody>
          </p:sp>
        </p:grpSp>
      </p:grpSp>
      <p:grpSp>
        <p:nvGrpSpPr>
          <p:cNvPr id="8" name="Group 24"/>
          <p:cNvGrpSpPr/>
          <p:nvPr/>
        </p:nvGrpSpPr>
        <p:grpSpPr>
          <a:xfrm>
            <a:off x="6227622" y="1751114"/>
            <a:ext cx="3453606" cy="4466009"/>
            <a:chOff x="4572000" y="1752600"/>
            <a:chExt cx="2438400" cy="4466009"/>
          </a:xfrm>
        </p:grpSpPr>
        <p:sp>
          <p:nvSpPr>
            <p:cNvPr id="10" name="Pentagon 9"/>
            <p:cNvSpPr/>
            <p:nvPr/>
          </p:nvSpPr>
          <p:spPr>
            <a:xfrm>
              <a:off x="4572000" y="2390900"/>
              <a:ext cx="2438400" cy="3581400"/>
            </a:xfrm>
            <a:prstGeom prst="homePlate">
              <a:avLst>
                <a:gd name="adj" fmla="val 19637"/>
              </a:avLst>
            </a:prstGeom>
            <a:solidFill>
              <a:schemeClr val="accent4">
                <a:lumMod val="60000"/>
                <a:lumOff val="4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Pentagon 12"/>
            <p:cNvSpPr/>
            <p:nvPr/>
          </p:nvSpPr>
          <p:spPr>
            <a:xfrm>
              <a:off x="4572000" y="1752600"/>
              <a:ext cx="2133600" cy="609600"/>
            </a:xfrm>
            <a:prstGeom prst="homePlate">
              <a:avLst>
                <a:gd name="adj" fmla="val 30519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620738" y="2432957"/>
              <a:ext cx="2036124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itchFamily="34" charset="0"/>
                <a:buChar char="•"/>
              </a:pPr>
              <a:r>
                <a:rPr lang="en-US" sz="2400" dirty="0"/>
                <a:t>You can replace this text</a:t>
              </a:r>
            </a:p>
            <a:p>
              <a:pPr marL="342900" indent="-342900">
                <a:buFont typeface="Arial" pitchFamily="34" charset="0"/>
                <a:buChar char="•"/>
              </a:pPr>
              <a:r>
                <a:rPr lang="en-US" sz="2400" dirty="0"/>
                <a:t>You can replace this text</a:t>
              </a:r>
            </a:p>
            <a:p>
              <a:pPr marL="342900" indent="-342900">
                <a:buFont typeface="Arial" pitchFamily="34" charset="0"/>
                <a:buChar char="•"/>
              </a:pPr>
              <a:r>
                <a:rPr lang="en-US" sz="2400" dirty="0"/>
                <a:t>You can replace this text</a:t>
              </a:r>
            </a:p>
            <a:p>
              <a:pPr marL="342900" indent="-342900">
                <a:buFont typeface="Arial" pitchFamily="34" charset="0"/>
                <a:buChar char="•"/>
              </a:pPr>
              <a:endParaRPr lang="en-US" sz="2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603669" y="1772495"/>
              <a:ext cx="20425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Process Name</a:t>
              </a:r>
            </a:p>
          </p:txBody>
        </p:sp>
      </p:grpSp>
      <p:grpSp>
        <p:nvGrpSpPr>
          <p:cNvPr id="23" name="Group 25"/>
          <p:cNvGrpSpPr/>
          <p:nvPr/>
        </p:nvGrpSpPr>
        <p:grpSpPr>
          <a:xfrm>
            <a:off x="9320110" y="1751114"/>
            <a:ext cx="2910653" cy="4219700"/>
            <a:chOff x="6737268" y="1752600"/>
            <a:chExt cx="2055052" cy="4219700"/>
          </a:xfrm>
        </p:grpSpPr>
        <p:sp>
          <p:nvSpPr>
            <p:cNvPr id="6" name="Rectangle 5"/>
            <p:cNvSpPr/>
            <p:nvPr/>
          </p:nvSpPr>
          <p:spPr>
            <a:xfrm>
              <a:off x="6750436" y="2390900"/>
              <a:ext cx="1953187" cy="3581400"/>
            </a:xfrm>
            <a:prstGeom prst="rect">
              <a:avLst/>
            </a:prstGeom>
            <a:solidFill>
              <a:schemeClr val="accent5">
                <a:lumMod val="75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entagon 13"/>
            <p:cNvSpPr/>
            <p:nvPr/>
          </p:nvSpPr>
          <p:spPr>
            <a:xfrm>
              <a:off x="6737268" y="1752600"/>
              <a:ext cx="1966355" cy="609600"/>
            </a:xfrm>
            <a:prstGeom prst="homePlate">
              <a:avLst>
                <a:gd name="adj" fmla="val 0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812535" y="2421082"/>
              <a:ext cx="1891089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itchFamily="34" charset="0"/>
                <a:buChar char="•"/>
              </a:pPr>
              <a:r>
                <a:rPr lang="en-US" sz="2400" dirty="0"/>
                <a:t>You can replace this text</a:t>
              </a:r>
            </a:p>
            <a:p>
              <a:pPr marL="342900" indent="-342900">
                <a:buFont typeface="Arial" pitchFamily="34" charset="0"/>
                <a:buChar char="•"/>
              </a:pPr>
              <a:r>
                <a:rPr lang="en-US" sz="2400" dirty="0"/>
                <a:t>You can replace this text</a:t>
              </a:r>
            </a:p>
            <a:p>
              <a:pPr marL="342900" indent="-342900">
                <a:buFont typeface="Arial" pitchFamily="34" charset="0"/>
                <a:buChar char="•"/>
              </a:pPr>
              <a:r>
                <a:rPr lang="en-US" sz="2400" dirty="0"/>
                <a:t>You can replace this text</a:t>
              </a:r>
            </a:p>
            <a:p>
              <a:pPr marL="342900" indent="-342900">
                <a:buFont typeface="Arial" pitchFamily="34" charset="0"/>
                <a:buChar char="•"/>
              </a:pPr>
              <a:endParaRPr lang="en-US" sz="2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749765" y="1772495"/>
              <a:ext cx="20425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Process Name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1909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4 Step Process</a:t>
            </a:r>
          </a:p>
        </p:txBody>
      </p:sp>
      <p:grpSp>
        <p:nvGrpSpPr>
          <p:cNvPr id="3" name="Group 24"/>
          <p:cNvGrpSpPr/>
          <p:nvPr/>
        </p:nvGrpSpPr>
        <p:grpSpPr>
          <a:xfrm>
            <a:off x="2182121" y="1600200"/>
            <a:ext cx="7827757" cy="1695422"/>
            <a:chOff x="1447800" y="2273300"/>
            <a:chExt cx="5626100" cy="1358900"/>
          </a:xfrm>
        </p:grpSpPr>
        <p:grpSp>
          <p:nvGrpSpPr>
            <p:cNvPr id="7" name="Group 2"/>
            <p:cNvGrpSpPr/>
            <p:nvPr/>
          </p:nvGrpSpPr>
          <p:grpSpPr>
            <a:xfrm>
              <a:off x="1447800" y="2286000"/>
              <a:ext cx="1739900" cy="1333500"/>
              <a:chOff x="727075" y="4641850"/>
              <a:chExt cx="1739900" cy="1333500"/>
            </a:xfrm>
          </p:grpSpPr>
          <p:sp>
            <p:nvSpPr>
              <p:cNvPr id="4" name="Freeform 5"/>
              <p:cNvSpPr>
                <a:spLocks/>
              </p:cNvSpPr>
              <p:nvPr/>
            </p:nvSpPr>
            <p:spPr bwMode="auto">
              <a:xfrm>
                <a:off x="727075" y="4641850"/>
                <a:ext cx="1524000" cy="1333500"/>
              </a:xfrm>
              <a:custGeom>
                <a:avLst/>
                <a:gdLst/>
                <a:ahLst/>
                <a:cxnLst>
                  <a:cxn ang="0">
                    <a:pos x="898" y="670"/>
                  </a:cxn>
                  <a:cxn ang="0">
                    <a:pos x="852" y="702"/>
                  </a:cxn>
                  <a:cxn ang="0">
                    <a:pos x="800" y="726"/>
                  </a:cxn>
                  <a:cxn ang="0">
                    <a:pos x="746" y="742"/>
                  </a:cxn>
                  <a:cxn ang="0">
                    <a:pos x="688" y="746"/>
                  </a:cxn>
                  <a:cxn ang="0">
                    <a:pos x="408" y="746"/>
                  </a:cxn>
                  <a:cxn ang="0">
                    <a:pos x="342" y="740"/>
                  </a:cxn>
                  <a:cxn ang="0">
                    <a:pos x="282" y="720"/>
                  </a:cxn>
                  <a:cxn ang="0">
                    <a:pos x="226" y="690"/>
                  </a:cxn>
                  <a:cxn ang="0">
                    <a:pos x="178" y="650"/>
                  </a:cxn>
                  <a:cxn ang="0">
                    <a:pos x="138" y="602"/>
                  </a:cxn>
                  <a:cxn ang="0">
                    <a:pos x="108" y="548"/>
                  </a:cxn>
                  <a:cxn ang="0">
                    <a:pos x="88" y="486"/>
                  </a:cxn>
                  <a:cxn ang="0">
                    <a:pos x="82" y="420"/>
                  </a:cxn>
                  <a:cxn ang="0">
                    <a:pos x="84" y="386"/>
                  </a:cxn>
                  <a:cxn ang="0">
                    <a:pos x="96" y="322"/>
                  </a:cxn>
                  <a:cxn ang="0">
                    <a:pos x="122" y="264"/>
                  </a:cxn>
                  <a:cxn ang="0">
                    <a:pos x="156" y="212"/>
                  </a:cxn>
                  <a:cxn ang="0">
                    <a:pos x="200" y="168"/>
                  </a:cxn>
                  <a:cxn ang="0">
                    <a:pos x="254" y="132"/>
                  </a:cxn>
                  <a:cxn ang="0">
                    <a:pos x="312" y="108"/>
                  </a:cxn>
                  <a:cxn ang="0">
                    <a:pos x="376" y="96"/>
                  </a:cxn>
                  <a:cxn ang="0">
                    <a:pos x="688" y="94"/>
                  </a:cxn>
                  <a:cxn ang="0">
                    <a:pos x="716" y="94"/>
                  </a:cxn>
                  <a:cxn ang="0">
                    <a:pos x="770" y="104"/>
                  </a:cxn>
                  <a:cxn ang="0">
                    <a:pos x="822" y="122"/>
                  </a:cxn>
                  <a:cxn ang="0">
                    <a:pos x="868" y="148"/>
                  </a:cxn>
                  <a:cxn ang="0">
                    <a:pos x="890" y="164"/>
                  </a:cxn>
                  <a:cxn ang="0">
                    <a:pos x="918" y="126"/>
                  </a:cxn>
                  <a:cxn ang="0">
                    <a:pos x="952" y="92"/>
                  </a:cxn>
                  <a:cxn ang="0">
                    <a:pos x="926" y="72"/>
                  </a:cxn>
                  <a:cxn ang="0">
                    <a:pos x="870" y="38"/>
                  </a:cxn>
                  <a:cxn ang="0">
                    <a:pos x="810" y="14"/>
                  </a:cxn>
                  <a:cxn ang="0">
                    <a:pos x="746" y="2"/>
                  </a:cxn>
                  <a:cxn ang="0">
                    <a:pos x="384" y="0"/>
                  </a:cxn>
                  <a:cxn ang="0">
                    <a:pos x="344" y="2"/>
                  </a:cxn>
                  <a:cxn ang="0">
                    <a:pos x="270" y="18"/>
                  </a:cxn>
                  <a:cxn ang="0">
                    <a:pos x="200" y="50"/>
                  </a:cxn>
                  <a:cxn ang="0">
                    <a:pos x="140" y="96"/>
                  </a:cxn>
                  <a:cxn ang="0">
                    <a:pos x="88" y="152"/>
                  </a:cxn>
                  <a:cxn ang="0">
                    <a:pos x="46" y="220"/>
                  </a:cxn>
                  <a:cxn ang="0">
                    <a:pos x="18" y="296"/>
                  </a:cxn>
                  <a:cxn ang="0">
                    <a:pos x="2" y="378"/>
                  </a:cxn>
                  <a:cxn ang="0">
                    <a:pos x="0" y="420"/>
                  </a:cxn>
                  <a:cxn ang="0">
                    <a:pos x="8" y="504"/>
                  </a:cxn>
                  <a:cxn ang="0">
                    <a:pos x="30" y="584"/>
                  </a:cxn>
                  <a:cxn ang="0">
                    <a:pos x="66" y="654"/>
                  </a:cxn>
                  <a:cxn ang="0">
                    <a:pos x="112" y="716"/>
                  </a:cxn>
                  <a:cxn ang="0">
                    <a:pos x="170" y="768"/>
                  </a:cxn>
                  <a:cxn ang="0">
                    <a:pos x="234" y="806"/>
                  </a:cxn>
                  <a:cxn ang="0">
                    <a:pos x="306" y="832"/>
                  </a:cxn>
                  <a:cxn ang="0">
                    <a:pos x="384" y="840"/>
                  </a:cxn>
                  <a:cxn ang="0">
                    <a:pos x="712" y="840"/>
                  </a:cxn>
                  <a:cxn ang="0">
                    <a:pos x="782" y="834"/>
                  </a:cxn>
                  <a:cxn ang="0">
                    <a:pos x="846" y="814"/>
                  </a:cxn>
                  <a:cxn ang="0">
                    <a:pos x="906" y="782"/>
                  </a:cxn>
                  <a:cxn ang="0">
                    <a:pos x="960" y="740"/>
                  </a:cxn>
                  <a:cxn ang="0">
                    <a:pos x="944" y="724"/>
                  </a:cxn>
                  <a:cxn ang="0">
                    <a:pos x="912" y="690"/>
                  </a:cxn>
                  <a:cxn ang="0">
                    <a:pos x="898" y="670"/>
                  </a:cxn>
                </a:cxnLst>
                <a:rect l="0" t="0" r="r" b="b"/>
                <a:pathLst>
                  <a:path w="960" h="840">
                    <a:moveTo>
                      <a:pt x="898" y="670"/>
                    </a:moveTo>
                    <a:lnTo>
                      <a:pt x="898" y="670"/>
                    </a:lnTo>
                    <a:lnTo>
                      <a:pt x="876" y="686"/>
                    </a:lnTo>
                    <a:lnTo>
                      <a:pt x="852" y="702"/>
                    </a:lnTo>
                    <a:lnTo>
                      <a:pt x="826" y="716"/>
                    </a:lnTo>
                    <a:lnTo>
                      <a:pt x="800" y="726"/>
                    </a:lnTo>
                    <a:lnTo>
                      <a:pt x="774" y="734"/>
                    </a:lnTo>
                    <a:lnTo>
                      <a:pt x="746" y="742"/>
                    </a:lnTo>
                    <a:lnTo>
                      <a:pt x="718" y="746"/>
                    </a:lnTo>
                    <a:lnTo>
                      <a:pt x="688" y="746"/>
                    </a:lnTo>
                    <a:lnTo>
                      <a:pt x="408" y="746"/>
                    </a:lnTo>
                    <a:lnTo>
                      <a:pt x="408" y="746"/>
                    </a:lnTo>
                    <a:lnTo>
                      <a:pt x="376" y="744"/>
                    </a:lnTo>
                    <a:lnTo>
                      <a:pt x="342" y="740"/>
                    </a:lnTo>
                    <a:lnTo>
                      <a:pt x="312" y="732"/>
                    </a:lnTo>
                    <a:lnTo>
                      <a:pt x="282" y="720"/>
                    </a:lnTo>
                    <a:lnTo>
                      <a:pt x="254" y="708"/>
                    </a:lnTo>
                    <a:lnTo>
                      <a:pt x="226" y="690"/>
                    </a:lnTo>
                    <a:lnTo>
                      <a:pt x="200" y="672"/>
                    </a:lnTo>
                    <a:lnTo>
                      <a:pt x="178" y="650"/>
                    </a:lnTo>
                    <a:lnTo>
                      <a:pt x="156" y="628"/>
                    </a:lnTo>
                    <a:lnTo>
                      <a:pt x="138" y="602"/>
                    </a:lnTo>
                    <a:lnTo>
                      <a:pt x="122" y="576"/>
                    </a:lnTo>
                    <a:lnTo>
                      <a:pt x="108" y="548"/>
                    </a:lnTo>
                    <a:lnTo>
                      <a:pt x="96" y="518"/>
                    </a:lnTo>
                    <a:lnTo>
                      <a:pt x="88" y="486"/>
                    </a:lnTo>
                    <a:lnTo>
                      <a:pt x="84" y="454"/>
                    </a:lnTo>
                    <a:lnTo>
                      <a:pt x="82" y="420"/>
                    </a:lnTo>
                    <a:lnTo>
                      <a:pt x="82" y="420"/>
                    </a:lnTo>
                    <a:lnTo>
                      <a:pt x="84" y="386"/>
                    </a:lnTo>
                    <a:lnTo>
                      <a:pt x="88" y="354"/>
                    </a:lnTo>
                    <a:lnTo>
                      <a:pt x="96" y="322"/>
                    </a:lnTo>
                    <a:lnTo>
                      <a:pt x="108" y="292"/>
                    </a:lnTo>
                    <a:lnTo>
                      <a:pt x="122" y="264"/>
                    </a:lnTo>
                    <a:lnTo>
                      <a:pt x="138" y="238"/>
                    </a:lnTo>
                    <a:lnTo>
                      <a:pt x="156" y="212"/>
                    </a:lnTo>
                    <a:lnTo>
                      <a:pt x="178" y="190"/>
                    </a:lnTo>
                    <a:lnTo>
                      <a:pt x="200" y="168"/>
                    </a:lnTo>
                    <a:lnTo>
                      <a:pt x="226" y="150"/>
                    </a:lnTo>
                    <a:lnTo>
                      <a:pt x="254" y="132"/>
                    </a:lnTo>
                    <a:lnTo>
                      <a:pt x="282" y="120"/>
                    </a:lnTo>
                    <a:lnTo>
                      <a:pt x="312" y="108"/>
                    </a:lnTo>
                    <a:lnTo>
                      <a:pt x="342" y="100"/>
                    </a:lnTo>
                    <a:lnTo>
                      <a:pt x="376" y="96"/>
                    </a:lnTo>
                    <a:lnTo>
                      <a:pt x="408" y="94"/>
                    </a:lnTo>
                    <a:lnTo>
                      <a:pt x="688" y="94"/>
                    </a:lnTo>
                    <a:lnTo>
                      <a:pt x="688" y="94"/>
                    </a:lnTo>
                    <a:lnTo>
                      <a:pt x="716" y="94"/>
                    </a:lnTo>
                    <a:lnTo>
                      <a:pt x="744" y="98"/>
                    </a:lnTo>
                    <a:lnTo>
                      <a:pt x="770" y="104"/>
                    </a:lnTo>
                    <a:lnTo>
                      <a:pt x="796" y="112"/>
                    </a:lnTo>
                    <a:lnTo>
                      <a:pt x="822" y="122"/>
                    </a:lnTo>
                    <a:lnTo>
                      <a:pt x="846" y="134"/>
                    </a:lnTo>
                    <a:lnTo>
                      <a:pt x="868" y="148"/>
                    </a:lnTo>
                    <a:lnTo>
                      <a:pt x="890" y="164"/>
                    </a:lnTo>
                    <a:lnTo>
                      <a:pt x="890" y="164"/>
                    </a:lnTo>
                    <a:lnTo>
                      <a:pt x="904" y="144"/>
                    </a:lnTo>
                    <a:lnTo>
                      <a:pt x="918" y="126"/>
                    </a:lnTo>
                    <a:lnTo>
                      <a:pt x="934" y="108"/>
                    </a:lnTo>
                    <a:lnTo>
                      <a:pt x="952" y="92"/>
                    </a:lnTo>
                    <a:lnTo>
                      <a:pt x="952" y="92"/>
                    </a:lnTo>
                    <a:lnTo>
                      <a:pt x="926" y="72"/>
                    </a:lnTo>
                    <a:lnTo>
                      <a:pt x="900" y="54"/>
                    </a:lnTo>
                    <a:lnTo>
                      <a:pt x="870" y="38"/>
                    </a:lnTo>
                    <a:lnTo>
                      <a:pt x="842" y="24"/>
                    </a:lnTo>
                    <a:lnTo>
                      <a:pt x="810" y="14"/>
                    </a:lnTo>
                    <a:lnTo>
                      <a:pt x="778" y="6"/>
                    </a:lnTo>
                    <a:lnTo>
                      <a:pt x="746" y="2"/>
                    </a:lnTo>
                    <a:lnTo>
                      <a:pt x="712" y="0"/>
                    </a:lnTo>
                    <a:lnTo>
                      <a:pt x="384" y="0"/>
                    </a:lnTo>
                    <a:lnTo>
                      <a:pt x="384" y="0"/>
                    </a:lnTo>
                    <a:lnTo>
                      <a:pt x="344" y="2"/>
                    </a:lnTo>
                    <a:lnTo>
                      <a:pt x="306" y="8"/>
                    </a:lnTo>
                    <a:lnTo>
                      <a:pt x="270" y="18"/>
                    </a:lnTo>
                    <a:lnTo>
                      <a:pt x="234" y="34"/>
                    </a:lnTo>
                    <a:lnTo>
                      <a:pt x="200" y="50"/>
                    </a:lnTo>
                    <a:lnTo>
                      <a:pt x="170" y="72"/>
                    </a:lnTo>
                    <a:lnTo>
                      <a:pt x="140" y="96"/>
                    </a:lnTo>
                    <a:lnTo>
                      <a:pt x="112" y="124"/>
                    </a:lnTo>
                    <a:lnTo>
                      <a:pt x="88" y="152"/>
                    </a:lnTo>
                    <a:lnTo>
                      <a:pt x="66" y="186"/>
                    </a:lnTo>
                    <a:lnTo>
                      <a:pt x="46" y="220"/>
                    </a:lnTo>
                    <a:lnTo>
                      <a:pt x="30" y="256"/>
                    </a:lnTo>
                    <a:lnTo>
                      <a:pt x="18" y="296"/>
                    </a:lnTo>
                    <a:lnTo>
                      <a:pt x="8" y="336"/>
                    </a:lnTo>
                    <a:lnTo>
                      <a:pt x="2" y="378"/>
                    </a:lnTo>
                    <a:lnTo>
                      <a:pt x="0" y="420"/>
                    </a:lnTo>
                    <a:lnTo>
                      <a:pt x="0" y="420"/>
                    </a:lnTo>
                    <a:lnTo>
                      <a:pt x="2" y="462"/>
                    </a:lnTo>
                    <a:lnTo>
                      <a:pt x="8" y="504"/>
                    </a:lnTo>
                    <a:lnTo>
                      <a:pt x="18" y="544"/>
                    </a:lnTo>
                    <a:lnTo>
                      <a:pt x="30" y="584"/>
                    </a:lnTo>
                    <a:lnTo>
                      <a:pt x="46" y="620"/>
                    </a:lnTo>
                    <a:lnTo>
                      <a:pt x="66" y="654"/>
                    </a:lnTo>
                    <a:lnTo>
                      <a:pt x="88" y="688"/>
                    </a:lnTo>
                    <a:lnTo>
                      <a:pt x="112" y="716"/>
                    </a:lnTo>
                    <a:lnTo>
                      <a:pt x="140" y="744"/>
                    </a:lnTo>
                    <a:lnTo>
                      <a:pt x="170" y="768"/>
                    </a:lnTo>
                    <a:lnTo>
                      <a:pt x="200" y="790"/>
                    </a:lnTo>
                    <a:lnTo>
                      <a:pt x="234" y="806"/>
                    </a:lnTo>
                    <a:lnTo>
                      <a:pt x="270" y="822"/>
                    </a:lnTo>
                    <a:lnTo>
                      <a:pt x="306" y="832"/>
                    </a:lnTo>
                    <a:lnTo>
                      <a:pt x="344" y="838"/>
                    </a:lnTo>
                    <a:lnTo>
                      <a:pt x="384" y="840"/>
                    </a:lnTo>
                    <a:lnTo>
                      <a:pt x="712" y="840"/>
                    </a:lnTo>
                    <a:lnTo>
                      <a:pt x="712" y="840"/>
                    </a:lnTo>
                    <a:lnTo>
                      <a:pt x="748" y="838"/>
                    </a:lnTo>
                    <a:lnTo>
                      <a:pt x="782" y="834"/>
                    </a:lnTo>
                    <a:lnTo>
                      <a:pt x="814" y="824"/>
                    </a:lnTo>
                    <a:lnTo>
                      <a:pt x="846" y="814"/>
                    </a:lnTo>
                    <a:lnTo>
                      <a:pt x="878" y="800"/>
                    </a:lnTo>
                    <a:lnTo>
                      <a:pt x="906" y="782"/>
                    </a:lnTo>
                    <a:lnTo>
                      <a:pt x="934" y="762"/>
                    </a:lnTo>
                    <a:lnTo>
                      <a:pt x="960" y="740"/>
                    </a:lnTo>
                    <a:lnTo>
                      <a:pt x="960" y="740"/>
                    </a:lnTo>
                    <a:lnTo>
                      <a:pt x="944" y="724"/>
                    </a:lnTo>
                    <a:lnTo>
                      <a:pt x="926" y="708"/>
                    </a:lnTo>
                    <a:lnTo>
                      <a:pt x="912" y="690"/>
                    </a:lnTo>
                    <a:lnTo>
                      <a:pt x="898" y="670"/>
                    </a:lnTo>
                    <a:lnTo>
                      <a:pt x="898" y="67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8">
                <a:solidFill>
                  <a:schemeClr val="bg2">
                    <a:lumMod val="50000"/>
                  </a:schemeClr>
                </a:soli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 prstMaterial="dkEdge">
                <a:bevelT w="114300" prst="hardEdge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5" name="Freeform 9"/>
              <p:cNvSpPr>
                <a:spLocks/>
              </p:cNvSpPr>
              <p:nvPr/>
            </p:nvSpPr>
            <p:spPr bwMode="auto">
              <a:xfrm>
                <a:off x="2128368" y="4787900"/>
                <a:ext cx="196850" cy="219075"/>
              </a:xfrm>
              <a:custGeom>
                <a:avLst/>
                <a:gdLst/>
                <a:ahLst/>
                <a:cxnLst>
                  <a:cxn ang="0">
                    <a:pos x="0" y="72"/>
                  </a:cxn>
                  <a:cxn ang="0">
                    <a:pos x="0" y="72"/>
                  </a:cxn>
                  <a:cxn ang="0">
                    <a:pos x="18" y="88"/>
                  </a:cxn>
                  <a:cxn ang="0">
                    <a:pos x="34" y="104"/>
                  </a:cxn>
                  <a:cxn ang="0">
                    <a:pos x="50" y="120"/>
                  </a:cxn>
                  <a:cxn ang="0">
                    <a:pos x="64" y="138"/>
                  </a:cxn>
                  <a:cxn ang="0">
                    <a:pos x="64" y="138"/>
                  </a:cxn>
                  <a:cxn ang="0">
                    <a:pos x="76" y="120"/>
                  </a:cxn>
                  <a:cxn ang="0">
                    <a:pos x="92" y="102"/>
                  </a:cxn>
                  <a:cxn ang="0">
                    <a:pos x="108" y="86"/>
                  </a:cxn>
                  <a:cxn ang="0">
                    <a:pos x="124" y="70"/>
                  </a:cxn>
                  <a:cxn ang="0">
                    <a:pos x="124" y="70"/>
                  </a:cxn>
                  <a:cxn ang="0">
                    <a:pos x="110" y="50"/>
                  </a:cxn>
                  <a:cxn ang="0">
                    <a:pos x="96" y="32"/>
                  </a:cxn>
                  <a:cxn ang="0">
                    <a:pos x="78" y="16"/>
                  </a:cxn>
                  <a:cxn ang="0">
                    <a:pos x="62" y="0"/>
                  </a:cxn>
                  <a:cxn ang="0">
                    <a:pos x="62" y="0"/>
                  </a:cxn>
                  <a:cxn ang="0">
                    <a:pos x="44" y="16"/>
                  </a:cxn>
                  <a:cxn ang="0">
                    <a:pos x="28" y="34"/>
                  </a:cxn>
                  <a:cxn ang="0">
                    <a:pos x="14" y="52"/>
                  </a:cxn>
                  <a:cxn ang="0">
                    <a:pos x="0" y="72"/>
                  </a:cxn>
                  <a:cxn ang="0">
                    <a:pos x="0" y="72"/>
                  </a:cxn>
                </a:cxnLst>
                <a:rect l="0" t="0" r="r" b="b"/>
                <a:pathLst>
                  <a:path w="124" h="138">
                    <a:moveTo>
                      <a:pt x="0" y="72"/>
                    </a:moveTo>
                    <a:lnTo>
                      <a:pt x="0" y="72"/>
                    </a:lnTo>
                    <a:lnTo>
                      <a:pt x="18" y="88"/>
                    </a:lnTo>
                    <a:lnTo>
                      <a:pt x="34" y="104"/>
                    </a:lnTo>
                    <a:lnTo>
                      <a:pt x="50" y="120"/>
                    </a:lnTo>
                    <a:lnTo>
                      <a:pt x="64" y="138"/>
                    </a:lnTo>
                    <a:lnTo>
                      <a:pt x="64" y="138"/>
                    </a:lnTo>
                    <a:lnTo>
                      <a:pt x="76" y="120"/>
                    </a:lnTo>
                    <a:lnTo>
                      <a:pt x="92" y="102"/>
                    </a:lnTo>
                    <a:lnTo>
                      <a:pt x="108" y="86"/>
                    </a:lnTo>
                    <a:lnTo>
                      <a:pt x="124" y="70"/>
                    </a:lnTo>
                    <a:lnTo>
                      <a:pt x="124" y="70"/>
                    </a:lnTo>
                    <a:lnTo>
                      <a:pt x="110" y="50"/>
                    </a:lnTo>
                    <a:lnTo>
                      <a:pt x="96" y="32"/>
                    </a:lnTo>
                    <a:lnTo>
                      <a:pt x="78" y="16"/>
                    </a:lnTo>
                    <a:lnTo>
                      <a:pt x="62" y="0"/>
                    </a:lnTo>
                    <a:lnTo>
                      <a:pt x="62" y="0"/>
                    </a:lnTo>
                    <a:lnTo>
                      <a:pt x="44" y="16"/>
                    </a:lnTo>
                    <a:lnTo>
                      <a:pt x="28" y="34"/>
                    </a:lnTo>
                    <a:lnTo>
                      <a:pt x="14" y="52"/>
                    </a:lnTo>
                    <a:lnTo>
                      <a:pt x="0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8">
                <a:solidFill>
                  <a:schemeClr val="bg2">
                    <a:lumMod val="50000"/>
                  </a:schemeClr>
                </a:soli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 prstMaterial="dkEdge">
                <a:bevelT w="114300" prst="hardEdge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6" name="Freeform 13"/>
              <p:cNvSpPr>
                <a:spLocks/>
              </p:cNvSpPr>
              <p:nvPr/>
            </p:nvSpPr>
            <p:spPr bwMode="auto">
              <a:xfrm>
                <a:off x="2241550" y="4899025"/>
                <a:ext cx="225425" cy="803275"/>
              </a:xfrm>
              <a:custGeom>
                <a:avLst/>
                <a:gdLst/>
                <a:ahLst/>
                <a:cxnLst>
                  <a:cxn ang="0">
                    <a:pos x="60" y="0"/>
                  </a:cxn>
                  <a:cxn ang="0">
                    <a:pos x="60" y="0"/>
                  </a:cxn>
                  <a:cxn ang="0">
                    <a:pos x="44" y="16"/>
                  </a:cxn>
                  <a:cxn ang="0">
                    <a:pos x="28" y="32"/>
                  </a:cxn>
                  <a:cxn ang="0">
                    <a:pos x="12" y="50"/>
                  </a:cxn>
                  <a:cxn ang="0">
                    <a:pos x="0" y="68"/>
                  </a:cxn>
                  <a:cxn ang="0">
                    <a:pos x="0" y="68"/>
                  </a:cxn>
                  <a:cxn ang="0">
                    <a:pos x="12" y="90"/>
                  </a:cxn>
                  <a:cxn ang="0">
                    <a:pos x="24" y="110"/>
                  </a:cxn>
                  <a:cxn ang="0">
                    <a:pos x="36" y="134"/>
                  </a:cxn>
                  <a:cxn ang="0">
                    <a:pos x="44" y="156"/>
                  </a:cxn>
                  <a:cxn ang="0">
                    <a:pos x="50" y="182"/>
                  </a:cxn>
                  <a:cxn ang="0">
                    <a:pos x="56" y="206"/>
                  </a:cxn>
                  <a:cxn ang="0">
                    <a:pos x="58" y="232"/>
                  </a:cxn>
                  <a:cxn ang="0">
                    <a:pos x="60" y="258"/>
                  </a:cxn>
                  <a:cxn ang="0">
                    <a:pos x="60" y="258"/>
                  </a:cxn>
                  <a:cxn ang="0">
                    <a:pos x="58" y="282"/>
                  </a:cxn>
                  <a:cxn ang="0">
                    <a:pos x="56" y="308"/>
                  </a:cxn>
                  <a:cxn ang="0">
                    <a:pos x="52" y="332"/>
                  </a:cxn>
                  <a:cxn ang="0">
                    <a:pos x="46" y="354"/>
                  </a:cxn>
                  <a:cxn ang="0">
                    <a:pos x="38" y="376"/>
                  </a:cxn>
                  <a:cxn ang="0">
                    <a:pos x="28" y="398"/>
                  </a:cxn>
                  <a:cxn ang="0">
                    <a:pos x="18" y="420"/>
                  </a:cxn>
                  <a:cxn ang="0">
                    <a:pos x="4" y="440"/>
                  </a:cxn>
                  <a:cxn ang="0">
                    <a:pos x="4" y="440"/>
                  </a:cxn>
                  <a:cxn ang="0">
                    <a:pos x="18" y="458"/>
                  </a:cxn>
                  <a:cxn ang="0">
                    <a:pos x="34" y="474"/>
                  </a:cxn>
                  <a:cxn ang="0">
                    <a:pos x="50" y="490"/>
                  </a:cxn>
                  <a:cxn ang="0">
                    <a:pos x="68" y="506"/>
                  </a:cxn>
                  <a:cxn ang="0">
                    <a:pos x="68" y="506"/>
                  </a:cxn>
                  <a:cxn ang="0">
                    <a:pos x="84" y="480"/>
                  </a:cxn>
                  <a:cxn ang="0">
                    <a:pos x="100" y="450"/>
                  </a:cxn>
                  <a:cxn ang="0">
                    <a:pos x="112" y="422"/>
                  </a:cxn>
                  <a:cxn ang="0">
                    <a:pos x="122" y="390"/>
                  </a:cxn>
                  <a:cxn ang="0">
                    <a:pos x="130" y="358"/>
                  </a:cxn>
                  <a:cxn ang="0">
                    <a:pos x="136" y="326"/>
                  </a:cxn>
                  <a:cxn ang="0">
                    <a:pos x="140" y="292"/>
                  </a:cxn>
                  <a:cxn ang="0">
                    <a:pos x="142" y="258"/>
                  </a:cxn>
                  <a:cxn ang="0">
                    <a:pos x="142" y="258"/>
                  </a:cxn>
                  <a:cxn ang="0">
                    <a:pos x="140" y="222"/>
                  </a:cxn>
                  <a:cxn ang="0">
                    <a:pos x="136" y="186"/>
                  </a:cxn>
                  <a:cxn ang="0">
                    <a:pos x="130" y="152"/>
                  </a:cxn>
                  <a:cxn ang="0">
                    <a:pos x="120" y="120"/>
                  </a:cxn>
                  <a:cxn ang="0">
                    <a:pos x="108" y="88"/>
                  </a:cxn>
                  <a:cxn ang="0">
                    <a:pos x="94" y="56"/>
                  </a:cxn>
                  <a:cxn ang="0">
                    <a:pos x="78" y="28"/>
                  </a:cxn>
                  <a:cxn ang="0">
                    <a:pos x="60" y="0"/>
                  </a:cxn>
                  <a:cxn ang="0">
                    <a:pos x="60" y="0"/>
                  </a:cxn>
                </a:cxnLst>
                <a:rect l="0" t="0" r="r" b="b"/>
                <a:pathLst>
                  <a:path w="142" h="506">
                    <a:moveTo>
                      <a:pt x="60" y="0"/>
                    </a:moveTo>
                    <a:lnTo>
                      <a:pt x="60" y="0"/>
                    </a:lnTo>
                    <a:lnTo>
                      <a:pt x="44" y="16"/>
                    </a:lnTo>
                    <a:lnTo>
                      <a:pt x="28" y="32"/>
                    </a:lnTo>
                    <a:lnTo>
                      <a:pt x="12" y="50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12" y="90"/>
                    </a:lnTo>
                    <a:lnTo>
                      <a:pt x="24" y="110"/>
                    </a:lnTo>
                    <a:lnTo>
                      <a:pt x="36" y="134"/>
                    </a:lnTo>
                    <a:lnTo>
                      <a:pt x="44" y="156"/>
                    </a:lnTo>
                    <a:lnTo>
                      <a:pt x="50" y="182"/>
                    </a:lnTo>
                    <a:lnTo>
                      <a:pt x="56" y="206"/>
                    </a:lnTo>
                    <a:lnTo>
                      <a:pt x="58" y="232"/>
                    </a:lnTo>
                    <a:lnTo>
                      <a:pt x="60" y="258"/>
                    </a:lnTo>
                    <a:lnTo>
                      <a:pt x="60" y="258"/>
                    </a:lnTo>
                    <a:lnTo>
                      <a:pt x="58" y="282"/>
                    </a:lnTo>
                    <a:lnTo>
                      <a:pt x="56" y="308"/>
                    </a:lnTo>
                    <a:lnTo>
                      <a:pt x="52" y="332"/>
                    </a:lnTo>
                    <a:lnTo>
                      <a:pt x="46" y="354"/>
                    </a:lnTo>
                    <a:lnTo>
                      <a:pt x="38" y="376"/>
                    </a:lnTo>
                    <a:lnTo>
                      <a:pt x="28" y="398"/>
                    </a:lnTo>
                    <a:lnTo>
                      <a:pt x="18" y="420"/>
                    </a:lnTo>
                    <a:lnTo>
                      <a:pt x="4" y="440"/>
                    </a:lnTo>
                    <a:lnTo>
                      <a:pt x="4" y="440"/>
                    </a:lnTo>
                    <a:lnTo>
                      <a:pt x="18" y="458"/>
                    </a:lnTo>
                    <a:lnTo>
                      <a:pt x="34" y="474"/>
                    </a:lnTo>
                    <a:lnTo>
                      <a:pt x="50" y="490"/>
                    </a:lnTo>
                    <a:lnTo>
                      <a:pt x="68" y="506"/>
                    </a:lnTo>
                    <a:lnTo>
                      <a:pt x="68" y="506"/>
                    </a:lnTo>
                    <a:lnTo>
                      <a:pt x="84" y="480"/>
                    </a:lnTo>
                    <a:lnTo>
                      <a:pt x="100" y="450"/>
                    </a:lnTo>
                    <a:lnTo>
                      <a:pt x="112" y="422"/>
                    </a:lnTo>
                    <a:lnTo>
                      <a:pt x="122" y="390"/>
                    </a:lnTo>
                    <a:lnTo>
                      <a:pt x="130" y="358"/>
                    </a:lnTo>
                    <a:lnTo>
                      <a:pt x="136" y="326"/>
                    </a:lnTo>
                    <a:lnTo>
                      <a:pt x="140" y="292"/>
                    </a:lnTo>
                    <a:lnTo>
                      <a:pt x="142" y="258"/>
                    </a:lnTo>
                    <a:lnTo>
                      <a:pt x="142" y="258"/>
                    </a:lnTo>
                    <a:lnTo>
                      <a:pt x="140" y="222"/>
                    </a:lnTo>
                    <a:lnTo>
                      <a:pt x="136" y="186"/>
                    </a:lnTo>
                    <a:lnTo>
                      <a:pt x="130" y="152"/>
                    </a:lnTo>
                    <a:lnTo>
                      <a:pt x="120" y="120"/>
                    </a:lnTo>
                    <a:lnTo>
                      <a:pt x="108" y="88"/>
                    </a:lnTo>
                    <a:lnTo>
                      <a:pt x="94" y="56"/>
                    </a:lnTo>
                    <a:lnTo>
                      <a:pt x="78" y="28"/>
                    </a:lnTo>
                    <a:lnTo>
                      <a:pt x="60" y="0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8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 prstMaterial="dkEdge">
                <a:bevelT w="114300" prst="hardEdge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  <p:grpSp>
          <p:nvGrpSpPr>
            <p:cNvPr id="14" name="Group 6"/>
            <p:cNvGrpSpPr/>
            <p:nvPr/>
          </p:nvGrpSpPr>
          <p:grpSpPr>
            <a:xfrm>
              <a:off x="2743200" y="2273300"/>
              <a:ext cx="1739900" cy="1333500"/>
              <a:chOff x="2022475" y="4629150"/>
              <a:chExt cx="1739900" cy="1333500"/>
            </a:xfrm>
          </p:grpSpPr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2238375" y="4629150"/>
                <a:ext cx="1314450" cy="276225"/>
              </a:xfrm>
              <a:custGeom>
                <a:avLst/>
                <a:gdLst/>
                <a:ahLst/>
                <a:cxnLst>
                  <a:cxn ang="0">
                    <a:pos x="62" y="170"/>
                  </a:cxn>
                  <a:cxn ang="0">
                    <a:pos x="62" y="170"/>
                  </a:cxn>
                  <a:cxn ang="0">
                    <a:pos x="84" y="154"/>
                  </a:cxn>
                  <a:cxn ang="0">
                    <a:pos x="108" y="138"/>
                  </a:cxn>
                  <a:cxn ang="0">
                    <a:pos x="134" y="124"/>
                  </a:cxn>
                  <a:cxn ang="0">
                    <a:pos x="160" y="114"/>
                  </a:cxn>
                  <a:cxn ang="0">
                    <a:pos x="186" y="106"/>
                  </a:cxn>
                  <a:cxn ang="0">
                    <a:pos x="214" y="98"/>
                  </a:cxn>
                  <a:cxn ang="0">
                    <a:pos x="242" y="94"/>
                  </a:cxn>
                  <a:cxn ang="0">
                    <a:pos x="272" y="94"/>
                  </a:cxn>
                  <a:cxn ang="0">
                    <a:pos x="552" y="94"/>
                  </a:cxn>
                  <a:cxn ang="0">
                    <a:pos x="552" y="94"/>
                  </a:cxn>
                  <a:cxn ang="0">
                    <a:pos x="582" y="94"/>
                  </a:cxn>
                  <a:cxn ang="0">
                    <a:pos x="612" y="100"/>
                  </a:cxn>
                  <a:cxn ang="0">
                    <a:pos x="640" y="106"/>
                  </a:cxn>
                  <a:cxn ang="0">
                    <a:pos x="668" y="114"/>
                  </a:cxn>
                  <a:cxn ang="0">
                    <a:pos x="694" y="126"/>
                  </a:cxn>
                  <a:cxn ang="0">
                    <a:pos x="718" y="140"/>
                  </a:cxn>
                  <a:cxn ang="0">
                    <a:pos x="742" y="156"/>
                  </a:cxn>
                  <a:cxn ang="0">
                    <a:pos x="764" y="174"/>
                  </a:cxn>
                  <a:cxn ang="0">
                    <a:pos x="764" y="174"/>
                  </a:cxn>
                  <a:cxn ang="0">
                    <a:pos x="780" y="154"/>
                  </a:cxn>
                  <a:cxn ang="0">
                    <a:pos x="794" y="136"/>
                  </a:cxn>
                  <a:cxn ang="0">
                    <a:pos x="812" y="120"/>
                  </a:cxn>
                  <a:cxn ang="0">
                    <a:pos x="828" y="104"/>
                  </a:cxn>
                  <a:cxn ang="0">
                    <a:pos x="828" y="104"/>
                  </a:cxn>
                  <a:cxn ang="0">
                    <a:pos x="802" y="82"/>
                  </a:cxn>
                  <a:cxn ang="0">
                    <a:pos x="774" y="60"/>
                  </a:cxn>
                  <a:cxn ang="0">
                    <a:pos x="744" y="42"/>
                  </a:cxn>
                  <a:cxn ang="0">
                    <a:pos x="714" y="28"/>
                  </a:cxn>
                  <a:cxn ang="0">
                    <a:pos x="680" y="16"/>
                  </a:cxn>
                  <a:cxn ang="0">
                    <a:pos x="646" y="8"/>
                  </a:cxn>
                  <a:cxn ang="0">
                    <a:pos x="612" y="2"/>
                  </a:cxn>
                  <a:cxn ang="0">
                    <a:pos x="576" y="0"/>
                  </a:cxn>
                  <a:cxn ang="0">
                    <a:pos x="248" y="0"/>
                  </a:cxn>
                  <a:cxn ang="0">
                    <a:pos x="248" y="0"/>
                  </a:cxn>
                  <a:cxn ang="0">
                    <a:pos x="212" y="2"/>
                  </a:cxn>
                  <a:cxn ang="0">
                    <a:pos x="178" y="6"/>
                  </a:cxn>
                  <a:cxn ang="0">
                    <a:pos x="146" y="16"/>
                  </a:cxn>
                  <a:cxn ang="0">
                    <a:pos x="114" y="26"/>
                  </a:cxn>
                  <a:cxn ang="0">
                    <a:pos x="82" y="40"/>
                  </a:cxn>
                  <a:cxn ang="0">
                    <a:pos x="54" y="58"/>
                  </a:cxn>
                  <a:cxn ang="0">
                    <a:pos x="26" y="78"/>
                  </a:cxn>
                  <a:cxn ang="0">
                    <a:pos x="0" y="100"/>
                  </a:cxn>
                  <a:cxn ang="0">
                    <a:pos x="0" y="100"/>
                  </a:cxn>
                  <a:cxn ang="0">
                    <a:pos x="16" y="116"/>
                  </a:cxn>
                  <a:cxn ang="0">
                    <a:pos x="34" y="132"/>
                  </a:cxn>
                  <a:cxn ang="0">
                    <a:pos x="48" y="150"/>
                  </a:cxn>
                  <a:cxn ang="0">
                    <a:pos x="62" y="170"/>
                  </a:cxn>
                  <a:cxn ang="0">
                    <a:pos x="62" y="170"/>
                  </a:cxn>
                </a:cxnLst>
                <a:rect l="0" t="0" r="r" b="b"/>
                <a:pathLst>
                  <a:path w="828" h="174">
                    <a:moveTo>
                      <a:pt x="62" y="170"/>
                    </a:moveTo>
                    <a:lnTo>
                      <a:pt x="62" y="170"/>
                    </a:lnTo>
                    <a:lnTo>
                      <a:pt x="84" y="154"/>
                    </a:lnTo>
                    <a:lnTo>
                      <a:pt x="108" y="138"/>
                    </a:lnTo>
                    <a:lnTo>
                      <a:pt x="134" y="124"/>
                    </a:lnTo>
                    <a:lnTo>
                      <a:pt x="160" y="114"/>
                    </a:lnTo>
                    <a:lnTo>
                      <a:pt x="186" y="106"/>
                    </a:lnTo>
                    <a:lnTo>
                      <a:pt x="214" y="98"/>
                    </a:lnTo>
                    <a:lnTo>
                      <a:pt x="242" y="94"/>
                    </a:lnTo>
                    <a:lnTo>
                      <a:pt x="272" y="94"/>
                    </a:lnTo>
                    <a:lnTo>
                      <a:pt x="552" y="94"/>
                    </a:lnTo>
                    <a:lnTo>
                      <a:pt x="552" y="94"/>
                    </a:lnTo>
                    <a:lnTo>
                      <a:pt x="582" y="94"/>
                    </a:lnTo>
                    <a:lnTo>
                      <a:pt x="612" y="100"/>
                    </a:lnTo>
                    <a:lnTo>
                      <a:pt x="640" y="106"/>
                    </a:lnTo>
                    <a:lnTo>
                      <a:pt x="668" y="114"/>
                    </a:lnTo>
                    <a:lnTo>
                      <a:pt x="694" y="126"/>
                    </a:lnTo>
                    <a:lnTo>
                      <a:pt x="718" y="140"/>
                    </a:lnTo>
                    <a:lnTo>
                      <a:pt x="742" y="156"/>
                    </a:lnTo>
                    <a:lnTo>
                      <a:pt x="764" y="174"/>
                    </a:lnTo>
                    <a:lnTo>
                      <a:pt x="764" y="174"/>
                    </a:lnTo>
                    <a:lnTo>
                      <a:pt x="780" y="154"/>
                    </a:lnTo>
                    <a:lnTo>
                      <a:pt x="794" y="136"/>
                    </a:lnTo>
                    <a:lnTo>
                      <a:pt x="812" y="120"/>
                    </a:lnTo>
                    <a:lnTo>
                      <a:pt x="828" y="104"/>
                    </a:lnTo>
                    <a:lnTo>
                      <a:pt x="828" y="104"/>
                    </a:lnTo>
                    <a:lnTo>
                      <a:pt x="802" y="82"/>
                    </a:lnTo>
                    <a:lnTo>
                      <a:pt x="774" y="60"/>
                    </a:lnTo>
                    <a:lnTo>
                      <a:pt x="744" y="42"/>
                    </a:lnTo>
                    <a:lnTo>
                      <a:pt x="714" y="28"/>
                    </a:lnTo>
                    <a:lnTo>
                      <a:pt x="680" y="16"/>
                    </a:lnTo>
                    <a:lnTo>
                      <a:pt x="646" y="8"/>
                    </a:lnTo>
                    <a:lnTo>
                      <a:pt x="612" y="2"/>
                    </a:lnTo>
                    <a:lnTo>
                      <a:pt x="576" y="0"/>
                    </a:lnTo>
                    <a:lnTo>
                      <a:pt x="248" y="0"/>
                    </a:lnTo>
                    <a:lnTo>
                      <a:pt x="248" y="0"/>
                    </a:lnTo>
                    <a:lnTo>
                      <a:pt x="212" y="2"/>
                    </a:lnTo>
                    <a:lnTo>
                      <a:pt x="178" y="6"/>
                    </a:lnTo>
                    <a:lnTo>
                      <a:pt x="146" y="16"/>
                    </a:lnTo>
                    <a:lnTo>
                      <a:pt x="114" y="26"/>
                    </a:lnTo>
                    <a:lnTo>
                      <a:pt x="82" y="40"/>
                    </a:lnTo>
                    <a:lnTo>
                      <a:pt x="54" y="58"/>
                    </a:lnTo>
                    <a:lnTo>
                      <a:pt x="26" y="78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16" y="116"/>
                    </a:lnTo>
                    <a:lnTo>
                      <a:pt x="34" y="132"/>
                    </a:lnTo>
                    <a:lnTo>
                      <a:pt x="48" y="150"/>
                    </a:lnTo>
                    <a:lnTo>
                      <a:pt x="62" y="170"/>
                    </a:lnTo>
                    <a:lnTo>
                      <a:pt x="62" y="17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8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 prstMaterial="dkEdge">
                <a:bevelT w="114300" prst="hardEdge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2251075" y="5702300"/>
                <a:ext cx="1276350" cy="260350"/>
              </a:xfrm>
              <a:custGeom>
                <a:avLst/>
                <a:gdLst/>
                <a:ahLst/>
                <a:cxnLst>
                  <a:cxn ang="0">
                    <a:pos x="742" y="2"/>
                  </a:cxn>
                  <a:cxn ang="0">
                    <a:pos x="742" y="2"/>
                  </a:cxn>
                  <a:cxn ang="0">
                    <a:pos x="722" y="18"/>
                  </a:cxn>
                  <a:cxn ang="0">
                    <a:pos x="698" y="32"/>
                  </a:cxn>
                  <a:cxn ang="0">
                    <a:pos x="676" y="42"/>
                  </a:cxn>
                  <a:cxn ang="0">
                    <a:pos x="650" y="52"/>
                  </a:cxn>
                  <a:cxn ang="0">
                    <a:pos x="624" y="60"/>
                  </a:cxn>
                  <a:cxn ang="0">
                    <a:pos x="598" y="66"/>
                  </a:cxn>
                  <a:cxn ang="0">
                    <a:pos x="572" y="70"/>
                  </a:cxn>
                  <a:cxn ang="0">
                    <a:pos x="544" y="70"/>
                  </a:cxn>
                  <a:cxn ang="0">
                    <a:pos x="264" y="70"/>
                  </a:cxn>
                  <a:cxn ang="0">
                    <a:pos x="264" y="70"/>
                  </a:cxn>
                  <a:cxn ang="0">
                    <a:pos x="236" y="70"/>
                  </a:cxn>
                  <a:cxn ang="0">
                    <a:pos x="208" y="66"/>
                  </a:cxn>
                  <a:cxn ang="0">
                    <a:pos x="182" y="60"/>
                  </a:cxn>
                  <a:cxn ang="0">
                    <a:pos x="156" y="52"/>
                  </a:cxn>
                  <a:cxn ang="0">
                    <a:pos x="130" y="42"/>
                  </a:cxn>
                  <a:cxn ang="0">
                    <a:pos x="106" y="30"/>
                  </a:cxn>
                  <a:cxn ang="0">
                    <a:pos x="84" y="16"/>
                  </a:cxn>
                  <a:cxn ang="0">
                    <a:pos x="62" y="0"/>
                  </a:cxn>
                  <a:cxn ang="0">
                    <a:pos x="62" y="0"/>
                  </a:cxn>
                  <a:cxn ang="0">
                    <a:pos x="48" y="20"/>
                  </a:cxn>
                  <a:cxn ang="0">
                    <a:pos x="34" y="38"/>
                  </a:cxn>
                  <a:cxn ang="0">
                    <a:pos x="18" y="56"/>
                  </a:cxn>
                  <a:cxn ang="0">
                    <a:pos x="0" y="72"/>
                  </a:cxn>
                  <a:cxn ang="0">
                    <a:pos x="0" y="72"/>
                  </a:cxn>
                  <a:cxn ang="0">
                    <a:pos x="26" y="92"/>
                  </a:cxn>
                  <a:cxn ang="0">
                    <a:pos x="52" y="110"/>
                  </a:cxn>
                  <a:cxn ang="0">
                    <a:pos x="82" y="126"/>
                  </a:cxn>
                  <a:cxn ang="0">
                    <a:pos x="110" y="140"/>
                  </a:cxn>
                  <a:cxn ang="0">
                    <a:pos x="142" y="150"/>
                  </a:cxn>
                  <a:cxn ang="0">
                    <a:pos x="174" y="158"/>
                  </a:cxn>
                  <a:cxn ang="0">
                    <a:pos x="206" y="162"/>
                  </a:cxn>
                  <a:cxn ang="0">
                    <a:pos x="240" y="164"/>
                  </a:cxn>
                  <a:cxn ang="0">
                    <a:pos x="568" y="164"/>
                  </a:cxn>
                  <a:cxn ang="0">
                    <a:pos x="568" y="164"/>
                  </a:cxn>
                  <a:cxn ang="0">
                    <a:pos x="600" y="162"/>
                  </a:cxn>
                  <a:cxn ang="0">
                    <a:pos x="632" y="158"/>
                  </a:cxn>
                  <a:cxn ang="0">
                    <a:pos x="664" y="150"/>
                  </a:cxn>
                  <a:cxn ang="0">
                    <a:pos x="694" y="140"/>
                  </a:cxn>
                  <a:cxn ang="0">
                    <a:pos x="724" y="128"/>
                  </a:cxn>
                  <a:cxn ang="0">
                    <a:pos x="752" y="112"/>
                  </a:cxn>
                  <a:cxn ang="0">
                    <a:pos x="778" y="96"/>
                  </a:cxn>
                  <a:cxn ang="0">
                    <a:pos x="804" y="76"/>
                  </a:cxn>
                  <a:cxn ang="0">
                    <a:pos x="804" y="76"/>
                  </a:cxn>
                  <a:cxn ang="0">
                    <a:pos x="786" y="60"/>
                  </a:cxn>
                  <a:cxn ang="0">
                    <a:pos x="770" y="42"/>
                  </a:cxn>
                  <a:cxn ang="0">
                    <a:pos x="756" y="22"/>
                  </a:cxn>
                  <a:cxn ang="0">
                    <a:pos x="742" y="2"/>
                  </a:cxn>
                  <a:cxn ang="0">
                    <a:pos x="742" y="2"/>
                  </a:cxn>
                </a:cxnLst>
                <a:rect l="0" t="0" r="r" b="b"/>
                <a:pathLst>
                  <a:path w="804" h="164">
                    <a:moveTo>
                      <a:pt x="742" y="2"/>
                    </a:moveTo>
                    <a:lnTo>
                      <a:pt x="742" y="2"/>
                    </a:lnTo>
                    <a:lnTo>
                      <a:pt x="722" y="18"/>
                    </a:lnTo>
                    <a:lnTo>
                      <a:pt x="698" y="32"/>
                    </a:lnTo>
                    <a:lnTo>
                      <a:pt x="676" y="42"/>
                    </a:lnTo>
                    <a:lnTo>
                      <a:pt x="650" y="52"/>
                    </a:lnTo>
                    <a:lnTo>
                      <a:pt x="624" y="60"/>
                    </a:lnTo>
                    <a:lnTo>
                      <a:pt x="598" y="66"/>
                    </a:lnTo>
                    <a:lnTo>
                      <a:pt x="572" y="70"/>
                    </a:lnTo>
                    <a:lnTo>
                      <a:pt x="544" y="70"/>
                    </a:lnTo>
                    <a:lnTo>
                      <a:pt x="264" y="70"/>
                    </a:lnTo>
                    <a:lnTo>
                      <a:pt x="264" y="70"/>
                    </a:lnTo>
                    <a:lnTo>
                      <a:pt x="236" y="70"/>
                    </a:lnTo>
                    <a:lnTo>
                      <a:pt x="208" y="66"/>
                    </a:lnTo>
                    <a:lnTo>
                      <a:pt x="182" y="60"/>
                    </a:lnTo>
                    <a:lnTo>
                      <a:pt x="156" y="52"/>
                    </a:lnTo>
                    <a:lnTo>
                      <a:pt x="130" y="42"/>
                    </a:lnTo>
                    <a:lnTo>
                      <a:pt x="106" y="30"/>
                    </a:lnTo>
                    <a:lnTo>
                      <a:pt x="84" y="16"/>
                    </a:lnTo>
                    <a:lnTo>
                      <a:pt x="62" y="0"/>
                    </a:lnTo>
                    <a:lnTo>
                      <a:pt x="62" y="0"/>
                    </a:lnTo>
                    <a:lnTo>
                      <a:pt x="48" y="20"/>
                    </a:lnTo>
                    <a:lnTo>
                      <a:pt x="34" y="38"/>
                    </a:lnTo>
                    <a:lnTo>
                      <a:pt x="18" y="56"/>
                    </a:lnTo>
                    <a:lnTo>
                      <a:pt x="0" y="72"/>
                    </a:lnTo>
                    <a:lnTo>
                      <a:pt x="0" y="72"/>
                    </a:lnTo>
                    <a:lnTo>
                      <a:pt x="26" y="92"/>
                    </a:lnTo>
                    <a:lnTo>
                      <a:pt x="52" y="110"/>
                    </a:lnTo>
                    <a:lnTo>
                      <a:pt x="82" y="126"/>
                    </a:lnTo>
                    <a:lnTo>
                      <a:pt x="110" y="140"/>
                    </a:lnTo>
                    <a:lnTo>
                      <a:pt x="142" y="150"/>
                    </a:lnTo>
                    <a:lnTo>
                      <a:pt x="174" y="158"/>
                    </a:lnTo>
                    <a:lnTo>
                      <a:pt x="206" y="162"/>
                    </a:lnTo>
                    <a:lnTo>
                      <a:pt x="240" y="164"/>
                    </a:lnTo>
                    <a:lnTo>
                      <a:pt x="568" y="164"/>
                    </a:lnTo>
                    <a:lnTo>
                      <a:pt x="568" y="164"/>
                    </a:lnTo>
                    <a:lnTo>
                      <a:pt x="600" y="162"/>
                    </a:lnTo>
                    <a:lnTo>
                      <a:pt x="632" y="158"/>
                    </a:lnTo>
                    <a:lnTo>
                      <a:pt x="664" y="150"/>
                    </a:lnTo>
                    <a:lnTo>
                      <a:pt x="694" y="140"/>
                    </a:lnTo>
                    <a:lnTo>
                      <a:pt x="724" y="128"/>
                    </a:lnTo>
                    <a:lnTo>
                      <a:pt x="752" y="112"/>
                    </a:lnTo>
                    <a:lnTo>
                      <a:pt x="778" y="96"/>
                    </a:lnTo>
                    <a:lnTo>
                      <a:pt x="804" y="76"/>
                    </a:lnTo>
                    <a:lnTo>
                      <a:pt x="804" y="76"/>
                    </a:lnTo>
                    <a:lnTo>
                      <a:pt x="786" y="60"/>
                    </a:lnTo>
                    <a:lnTo>
                      <a:pt x="770" y="42"/>
                    </a:lnTo>
                    <a:lnTo>
                      <a:pt x="756" y="22"/>
                    </a:lnTo>
                    <a:lnTo>
                      <a:pt x="742" y="2"/>
                    </a:lnTo>
                    <a:lnTo>
                      <a:pt x="742" y="2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8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 prstMaterial="dkEdge">
                <a:bevelT w="114300" prst="hardEdge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10" name="Freeform 10"/>
              <p:cNvSpPr>
                <a:spLocks/>
              </p:cNvSpPr>
              <p:nvPr/>
            </p:nvSpPr>
            <p:spPr bwMode="auto">
              <a:xfrm>
                <a:off x="2152650" y="5597525"/>
                <a:ext cx="196850" cy="219075"/>
              </a:xfrm>
              <a:custGeom>
                <a:avLst/>
                <a:gdLst/>
                <a:ahLst/>
                <a:cxnLst>
                  <a:cxn ang="0">
                    <a:pos x="124" y="66"/>
                  </a:cxn>
                  <a:cxn ang="0">
                    <a:pos x="124" y="66"/>
                  </a:cxn>
                  <a:cxn ang="0">
                    <a:pos x="106" y="50"/>
                  </a:cxn>
                  <a:cxn ang="0">
                    <a:pos x="90" y="34"/>
                  </a:cxn>
                  <a:cxn ang="0">
                    <a:pos x="74" y="18"/>
                  </a:cxn>
                  <a:cxn ang="0">
                    <a:pos x="60" y="0"/>
                  </a:cxn>
                  <a:cxn ang="0">
                    <a:pos x="60" y="0"/>
                  </a:cxn>
                  <a:cxn ang="0">
                    <a:pos x="48" y="18"/>
                  </a:cxn>
                  <a:cxn ang="0">
                    <a:pos x="32" y="36"/>
                  </a:cxn>
                  <a:cxn ang="0">
                    <a:pos x="16" y="52"/>
                  </a:cxn>
                  <a:cxn ang="0">
                    <a:pos x="0" y="68"/>
                  </a:cxn>
                  <a:cxn ang="0">
                    <a:pos x="0" y="68"/>
                  </a:cxn>
                  <a:cxn ang="0">
                    <a:pos x="14" y="88"/>
                  </a:cxn>
                  <a:cxn ang="0">
                    <a:pos x="28" y="106"/>
                  </a:cxn>
                  <a:cxn ang="0">
                    <a:pos x="46" y="122"/>
                  </a:cxn>
                  <a:cxn ang="0">
                    <a:pos x="62" y="138"/>
                  </a:cxn>
                  <a:cxn ang="0">
                    <a:pos x="62" y="138"/>
                  </a:cxn>
                  <a:cxn ang="0">
                    <a:pos x="80" y="122"/>
                  </a:cxn>
                  <a:cxn ang="0">
                    <a:pos x="96" y="104"/>
                  </a:cxn>
                  <a:cxn ang="0">
                    <a:pos x="110" y="86"/>
                  </a:cxn>
                  <a:cxn ang="0">
                    <a:pos x="124" y="66"/>
                  </a:cxn>
                  <a:cxn ang="0">
                    <a:pos x="124" y="66"/>
                  </a:cxn>
                </a:cxnLst>
                <a:rect l="0" t="0" r="r" b="b"/>
                <a:pathLst>
                  <a:path w="124" h="138">
                    <a:moveTo>
                      <a:pt x="124" y="66"/>
                    </a:moveTo>
                    <a:lnTo>
                      <a:pt x="124" y="66"/>
                    </a:lnTo>
                    <a:lnTo>
                      <a:pt x="106" y="50"/>
                    </a:lnTo>
                    <a:lnTo>
                      <a:pt x="90" y="34"/>
                    </a:lnTo>
                    <a:lnTo>
                      <a:pt x="74" y="18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48" y="18"/>
                    </a:lnTo>
                    <a:lnTo>
                      <a:pt x="32" y="36"/>
                    </a:lnTo>
                    <a:lnTo>
                      <a:pt x="16" y="52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14" y="88"/>
                    </a:lnTo>
                    <a:lnTo>
                      <a:pt x="28" y="106"/>
                    </a:lnTo>
                    <a:lnTo>
                      <a:pt x="46" y="122"/>
                    </a:lnTo>
                    <a:lnTo>
                      <a:pt x="62" y="138"/>
                    </a:lnTo>
                    <a:lnTo>
                      <a:pt x="62" y="138"/>
                    </a:lnTo>
                    <a:lnTo>
                      <a:pt x="80" y="122"/>
                    </a:lnTo>
                    <a:lnTo>
                      <a:pt x="96" y="104"/>
                    </a:lnTo>
                    <a:lnTo>
                      <a:pt x="110" y="86"/>
                    </a:lnTo>
                    <a:lnTo>
                      <a:pt x="124" y="66"/>
                    </a:lnTo>
                    <a:lnTo>
                      <a:pt x="124" y="66"/>
                    </a:lnTo>
                    <a:close/>
                  </a:path>
                </a:pathLst>
              </a:custGeom>
              <a:solidFill>
                <a:srgbClr val="603813"/>
              </a:solidFill>
              <a:ln w="8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 prstMaterial="dkEdge">
                <a:bevelT w="114300" prst="hardEdge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11" name="Freeform 11"/>
              <p:cNvSpPr>
                <a:spLocks/>
              </p:cNvSpPr>
              <p:nvPr/>
            </p:nvSpPr>
            <p:spPr bwMode="auto">
              <a:xfrm>
                <a:off x="2022475" y="4902200"/>
                <a:ext cx="225425" cy="803275"/>
              </a:xfrm>
              <a:custGeom>
                <a:avLst/>
                <a:gdLst/>
                <a:ahLst/>
                <a:cxnLst>
                  <a:cxn ang="0">
                    <a:pos x="138" y="66"/>
                  </a:cxn>
                  <a:cxn ang="0">
                    <a:pos x="138" y="66"/>
                  </a:cxn>
                  <a:cxn ang="0">
                    <a:pos x="124" y="48"/>
                  </a:cxn>
                  <a:cxn ang="0">
                    <a:pos x="108" y="32"/>
                  </a:cxn>
                  <a:cxn ang="0">
                    <a:pos x="92" y="16"/>
                  </a:cxn>
                  <a:cxn ang="0">
                    <a:pos x="74" y="0"/>
                  </a:cxn>
                  <a:cxn ang="0">
                    <a:pos x="74" y="0"/>
                  </a:cxn>
                  <a:cxn ang="0">
                    <a:pos x="58" y="26"/>
                  </a:cxn>
                  <a:cxn ang="0">
                    <a:pos x="42" y="56"/>
                  </a:cxn>
                  <a:cxn ang="0">
                    <a:pos x="30" y="84"/>
                  </a:cxn>
                  <a:cxn ang="0">
                    <a:pos x="20" y="116"/>
                  </a:cxn>
                  <a:cxn ang="0">
                    <a:pos x="12" y="148"/>
                  </a:cxn>
                  <a:cxn ang="0">
                    <a:pos x="6" y="180"/>
                  </a:cxn>
                  <a:cxn ang="0">
                    <a:pos x="2" y="214"/>
                  </a:cxn>
                  <a:cxn ang="0">
                    <a:pos x="0" y="248"/>
                  </a:cxn>
                  <a:cxn ang="0">
                    <a:pos x="0" y="248"/>
                  </a:cxn>
                  <a:cxn ang="0">
                    <a:pos x="2" y="284"/>
                  </a:cxn>
                  <a:cxn ang="0">
                    <a:pos x="6" y="320"/>
                  </a:cxn>
                  <a:cxn ang="0">
                    <a:pos x="12" y="354"/>
                  </a:cxn>
                  <a:cxn ang="0">
                    <a:pos x="22" y="386"/>
                  </a:cxn>
                  <a:cxn ang="0">
                    <a:pos x="34" y="418"/>
                  </a:cxn>
                  <a:cxn ang="0">
                    <a:pos x="48" y="450"/>
                  </a:cxn>
                  <a:cxn ang="0">
                    <a:pos x="64" y="478"/>
                  </a:cxn>
                  <a:cxn ang="0">
                    <a:pos x="82" y="506"/>
                  </a:cxn>
                  <a:cxn ang="0">
                    <a:pos x="82" y="506"/>
                  </a:cxn>
                  <a:cxn ang="0">
                    <a:pos x="98" y="490"/>
                  </a:cxn>
                  <a:cxn ang="0">
                    <a:pos x="114" y="474"/>
                  </a:cxn>
                  <a:cxn ang="0">
                    <a:pos x="130" y="456"/>
                  </a:cxn>
                  <a:cxn ang="0">
                    <a:pos x="142" y="438"/>
                  </a:cxn>
                  <a:cxn ang="0">
                    <a:pos x="142" y="438"/>
                  </a:cxn>
                  <a:cxn ang="0">
                    <a:pos x="130" y="416"/>
                  </a:cxn>
                  <a:cxn ang="0">
                    <a:pos x="118" y="396"/>
                  </a:cxn>
                  <a:cxn ang="0">
                    <a:pos x="106" y="372"/>
                  </a:cxn>
                  <a:cxn ang="0">
                    <a:pos x="98" y="350"/>
                  </a:cxn>
                  <a:cxn ang="0">
                    <a:pos x="92" y="324"/>
                  </a:cxn>
                  <a:cxn ang="0">
                    <a:pos x="86" y="300"/>
                  </a:cxn>
                  <a:cxn ang="0">
                    <a:pos x="84" y="274"/>
                  </a:cxn>
                  <a:cxn ang="0">
                    <a:pos x="82" y="248"/>
                  </a:cxn>
                  <a:cxn ang="0">
                    <a:pos x="82" y="248"/>
                  </a:cxn>
                  <a:cxn ang="0">
                    <a:pos x="84" y="224"/>
                  </a:cxn>
                  <a:cxn ang="0">
                    <a:pos x="86" y="198"/>
                  </a:cxn>
                  <a:cxn ang="0">
                    <a:pos x="90" y="174"/>
                  </a:cxn>
                  <a:cxn ang="0">
                    <a:pos x="96" y="152"/>
                  </a:cxn>
                  <a:cxn ang="0">
                    <a:pos x="104" y="130"/>
                  </a:cxn>
                  <a:cxn ang="0">
                    <a:pos x="114" y="108"/>
                  </a:cxn>
                  <a:cxn ang="0">
                    <a:pos x="124" y="86"/>
                  </a:cxn>
                  <a:cxn ang="0">
                    <a:pos x="138" y="66"/>
                  </a:cxn>
                  <a:cxn ang="0">
                    <a:pos x="138" y="66"/>
                  </a:cxn>
                </a:cxnLst>
                <a:rect l="0" t="0" r="r" b="b"/>
                <a:pathLst>
                  <a:path w="142" h="506">
                    <a:moveTo>
                      <a:pt x="138" y="66"/>
                    </a:moveTo>
                    <a:lnTo>
                      <a:pt x="138" y="66"/>
                    </a:lnTo>
                    <a:lnTo>
                      <a:pt x="124" y="48"/>
                    </a:lnTo>
                    <a:lnTo>
                      <a:pt x="108" y="32"/>
                    </a:lnTo>
                    <a:lnTo>
                      <a:pt x="92" y="16"/>
                    </a:lnTo>
                    <a:lnTo>
                      <a:pt x="74" y="0"/>
                    </a:lnTo>
                    <a:lnTo>
                      <a:pt x="74" y="0"/>
                    </a:lnTo>
                    <a:lnTo>
                      <a:pt x="58" y="26"/>
                    </a:lnTo>
                    <a:lnTo>
                      <a:pt x="42" y="56"/>
                    </a:lnTo>
                    <a:lnTo>
                      <a:pt x="30" y="84"/>
                    </a:lnTo>
                    <a:lnTo>
                      <a:pt x="20" y="116"/>
                    </a:lnTo>
                    <a:lnTo>
                      <a:pt x="12" y="148"/>
                    </a:lnTo>
                    <a:lnTo>
                      <a:pt x="6" y="180"/>
                    </a:lnTo>
                    <a:lnTo>
                      <a:pt x="2" y="214"/>
                    </a:lnTo>
                    <a:lnTo>
                      <a:pt x="0" y="248"/>
                    </a:lnTo>
                    <a:lnTo>
                      <a:pt x="0" y="248"/>
                    </a:lnTo>
                    <a:lnTo>
                      <a:pt x="2" y="284"/>
                    </a:lnTo>
                    <a:lnTo>
                      <a:pt x="6" y="320"/>
                    </a:lnTo>
                    <a:lnTo>
                      <a:pt x="12" y="354"/>
                    </a:lnTo>
                    <a:lnTo>
                      <a:pt x="22" y="386"/>
                    </a:lnTo>
                    <a:lnTo>
                      <a:pt x="34" y="418"/>
                    </a:lnTo>
                    <a:lnTo>
                      <a:pt x="48" y="450"/>
                    </a:lnTo>
                    <a:lnTo>
                      <a:pt x="64" y="478"/>
                    </a:lnTo>
                    <a:lnTo>
                      <a:pt x="82" y="506"/>
                    </a:lnTo>
                    <a:lnTo>
                      <a:pt x="82" y="506"/>
                    </a:lnTo>
                    <a:lnTo>
                      <a:pt x="98" y="490"/>
                    </a:lnTo>
                    <a:lnTo>
                      <a:pt x="114" y="474"/>
                    </a:lnTo>
                    <a:lnTo>
                      <a:pt x="130" y="456"/>
                    </a:lnTo>
                    <a:lnTo>
                      <a:pt x="142" y="438"/>
                    </a:lnTo>
                    <a:lnTo>
                      <a:pt x="142" y="438"/>
                    </a:lnTo>
                    <a:lnTo>
                      <a:pt x="130" y="416"/>
                    </a:lnTo>
                    <a:lnTo>
                      <a:pt x="118" y="396"/>
                    </a:lnTo>
                    <a:lnTo>
                      <a:pt x="106" y="372"/>
                    </a:lnTo>
                    <a:lnTo>
                      <a:pt x="98" y="350"/>
                    </a:lnTo>
                    <a:lnTo>
                      <a:pt x="92" y="324"/>
                    </a:lnTo>
                    <a:lnTo>
                      <a:pt x="86" y="300"/>
                    </a:lnTo>
                    <a:lnTo>
                      <a:pt x="84" y="274"/>
                    </a:lnTo>
                    <a:lnTo>
                      <a:pt x="82" y="248"/>
                    </a:lnTo>
                    <a:lnTo>
                      <a:pt x="82" y="248"/>
                    </a:lnTo>
                    <a:lnTo>
                      <a:pt x="84" y="224"/>
                    </a:lnTo>
                    <a:lnTo>
                      <a:pt x="86" y="198"/>
                    </a:lnTo>
                    <a:lnTo>
                      <a:pt x="90" y="174"/>
                    </a:lnTo>
                    <a:lnTo>
                      <a:pt x="96" y="152"/>
                    </a:lnTo>
                    <a:lnTo>
                      <a:pt x="104" y="130"/>
                    </a:lnTo>
                    <a:lnTo>
                      <a:pt x="114" y="108"/>
                    </a:lnTo>
                    <a:lnTo>
                      <a:pt x="124" y="86"/>
                    </a:lnTo>
                    <a:lnTo>
                      <a:pt x="138" y="66"/>
                    </a:lnTo>
                    <a:lnTo>
                      <a:pt x="138" y="66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8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 prstMaterial="dkEdge">
                <a:bevelT w="114300" prst="hardEdge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12" name="Freeform 18"/>
              <p:cNvSpPr>
                <a:spLocks/>
              </p:cNvSpPr>
              <p:nvPr/>
            </p:nvSpPr>
            <p:spPr bwMode="auto">
              <a:xfrm>
                <a:off x="3451225" y="4794250"/>
                <a:ext cx="200025" cy="219075"/>
              </a:xfrm>
              <a:custGeom>
                <a:avLst/>
                <a:gdLst/>
                <a:ahLst/>
                <a:cxnLst>
                  <a:cxn ang="0">
                    <a:pos x="0" y="70"/>
                  </a:cxn>
                  <a:cxn ang="0">
                    <a:pos x="0" y="70"/>
                  </a:cxn>
                  <a:cxn ang="0">
                    <a:pos x="18" y="84"/>
                  </a:cxn>
                  <a:cxn ang="0">
                    <a:pos x="34" y="102"/>
                  </a:cxn>
                  <a:cxn ang="0">
                    <a:pos x="48" y="120"/>
                  </a:cxn>
                  <a:cxn ang="0">
                    <a:pos x="62" y="138"/>
                  </a:cxn>
                  <a:cxn ang="0">
                    <a:pos x="62" y="138"/>
                  </a:cxn>
                  <a:cxn ang="0">
                    <a:pos x="76" y="120"/>
                  </a:cxn>
                  <a:cxn ang="0">
                    <a:pos x="92" y="104"/>
                  </a:cxn>
                  <a:cxn ang="0">
                    <a:pos x="108" y="88"/>
                  </a:cxn>
                  <a:cxn ang="0">
                    <a:pos x="126" y="74"/>
                  </a:cxn>
                  <a:cxn ang="0">
                    <a:pos x="126" y="74"/>
                  </a:cxn>
                  <a:cxn ang="0">
                    <a:pos x="112" y="54"/>
                  </a:cxn>
                  <a:cxn ang="0">
                    <a:pos x="98" y="34"/>
                  </a:cxn>
                  <a:cxn ang="0">
                    <a:pos x="82" y="16"/>
                  </a:cxn>
                  <a:cxn ang="0">
                    <a:pos x="64" y="0"/>
                  </a:cxn>
                  <a:cxn ang="0">
                    <a:pos x="64" y="0"/>
                  </a:cxn>
                  <a:cxn ang="0">
                    <a:pos x="48" y="16"/>
                  </a:cxn>
                  <a:cxn ang="0">
                    <a:pos x="30" y="32"/>
                  </a:cxn>
                  <a:cxn ang="0">
                    <a:pos x="16" y="50"/>
                  </a:cxn>
                  <a:cxn ang="0">
                    <a:pos x="0" y="70"/>
                  </a:cxn>
                  <a:cxn ang="0">
                    <a:pos x="0" y="70"/>
                  </a:cxn>
                </a:cxnLst>
                <a:rect l="0" t="0" r="r" b="b"/>
                <a:pathLst>
                  <a:path w="126" h="138">
                    <a:moveTo>
                      <a:pt x="0" y="70"/>
                    </a:moveTo>
                    <a:lnTo>
                      <a:pt x="0" y="70"/>
                    </a:lnTo>
                    <a:lnTo>
                      <a:pt x="18" y="84"/>
                    </a:lnTo>
                    <a:lnTo>
                      <a:pt x="34" y="102"/>
                    </a:lnTo>
                    <a:lnTo>
                      <a:pt x="48" y="120"/>
                    </a:lnTo>
                    <a:lnTo>
                      <a:pt x="62" y="138"/>
                    </a:lnTo>
                    <a:lnTo>
                      <a:pt x="62" y="138"/>
                    </a:lnTo>
                    <a:lnTo>
                      <a:pt x="76" y="120"/>
                    </a:lnTo>
                    <a:lnTo>
                      <a:pt x="92" y="104"/>
                    </a:lnTo>
                    <a:lnTo>
                      <a:pt x="108" y="88"/>
                    </a:lnTo>
                    <a:lnTo>
                      <a:pt x="126" y="74"/>
                    </a:lnTo>
                    <a:lnTo>
                      <a:pt x="126" y="74"/>
                    </a:lnTo>
                    <a:lnTo>
                      <a:pt x="112" y="54"/>
                    </a:lnTo>
                    <a:lnTo>
                      <a:pt x="98" y="34"/>
                    </a:lnTo>
                    <a:lnTo>
                      <a:pt x="82" y="16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48" y="16"/>
                    </a:lnTo>
                    <a:lnTo>
                      <a:pt x="30" y="32"/>
                    </a:lnTo>
                    <a:lnTo>
                      <a:pt x="16" y="50"/>
                    </a:lnTo>
                    <a:lnTo>
                      <a:pt x="0" y="70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8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 prstMaterial="dkEdge">
                <a:bevelT w="114300" prst="hardEdge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13" name="Freeform 21"/>
              <p:cNvSpPr>
                <a:spLocks/>
              </p:cNvSpPr>
              <p:nvPr/>
            </p:nvSpPr>
            <p:spPr bwMode="auto">
              <a:xfrm>
                <a:off x="3530600" y="4911725"/>
                <a:ext cx="231775" cy="800100"/>
              </a:xfrm>
              <a:custGeom>
                <a:avLst/>
                <a:gdLst/>
                <a:ahLst/>
                <a:cxnLst>
                  <a:cxn ang="0">
                    <a:pos x="76" y="0"/>
                  </a:cxn>
                  <a:cxn ang="0">
                    <a:pos x="76" y="0"/>
                  </a:cxn>
                  <a:cxn ang="0">
                    <a:pos x="58" y="14"/>
                  </a:cxn>
                  <a:cxn ang="0">
                    <a:pos x="42" y="30"/>
                  </a:cxn>
                  <a:cxn ang="0">
                    <a:pos x="26" y="46"/>
                  </a:cxn>
                  <a:cxn ang="0">
                    <a:pos x="12" y="64"/>
                  </a:cxn>
                  <a:cxn ang="0">
                    <a:pos x="12" y="64"/>
                  </a:cxn>
                  <a:cxn ang="0">
                    <a:pos x="24" y="84"/>
                  </a:cxn>
                  <a:cxn ang="0">
                    <a:pos x="34" y="104"/>
                  </a:cxn>
                  <a:cxn ang="0">
                    <a:pos x="42" y="126"/>
                  </a:cxn>
                  <a:cxn ang="0">
                    <a:pos x="50" y="148"/>
                  </a:cxn>
                  <a:cxn ang="0">
                    <a:pos x="56" y="170"/>
                  </a:cxn>
                  <a:cxn ang="0">
                    <a:pos x="60" y="194"/>
                  </a:cxn>
                  <a:cxn ang="0">
                    <a:pos x="62" y="218"/>
                  </a:cxn>
                  <a:cxn ang="0">
                    <a:pos x="64" y="242"/>
                  </a:cxn>
                  <a:cxn ang="0">
                    <a:pos x="64" y="242"/>
                  </a:cxn>
                  <a:cxn ang="0">
                    <a:pos x="62" y="268"/>
                  </a:cxn>
                  <a:cxn ang="0">
                    <a:pos x="60" y="296"/>
                  </a:cxn>
                  <a:cxn ang="0">
                    <a:pos x="54" y="320"/>
                  </a:cxn>
                  <a:cxn ang="0">
                    <a:pos x="48" y="346"/>
                  </a:cxn>
                  <a:cxn ang="0">
                    <a:pos x="38" y="370"/>
                  </a:cxn>
                  <a:cxn ang="0">
                    <a:pos x="28" y="392"/>
                  </a:cxn>
                  <a:cxn ang="0">
                    <a:pos x="14" y="414"/>
                  </a:cxn>
                  <a:cxn ang="0">
                    <a:pos x="0" y="436"/>
                  </a:cxn>
                  <a:cxn ang="0">
                    <a:pos x="0" y="436"/>
                  </a:cxn>
                  <a:cxn ang="0">
                    <a:pos x="14" y="454"/>
                  </a:cxn>
                  <a:cxn ang="0">
                    <a:pos x="28" y="472"/>
                  </a:cxn>
                  <a:cxn ang="0">
                    <a:pos x="44" y="490"/>
                  </a:cxn>
                  <a:cxn ang="0">
                    <a:pos x="62" y="504"/>
                  </a:cxn>
                  <a:cxn ang="0">
                    <a:pos x="62" y="504"/>
                  </a:cxn>
                  <a:cxn ang="0">
                    <a:pos x="80" y="478"/>
                  </a:cxn>
                  <a:cxn ang="0">
                    <a:pos x="96" y="448"/>
                  </a:cxn>
                  <a:cxn ang="0">
                    <a:pos x="112" y="416"/>
                  </a:cxn>
                  <a:cxn ang="0">
                    <a:pos x="124" y="384"/>
                  </a:cxn>
                  <a:cxn ang="0">
                    <a:pos x="134" y="350"/>
                  </a:cxn>
                  <a:cxn ang="0">
                    <a:pos x="140" y="314"/>
                  </a:cxn>
                  <a:cxn ang="0">
                    <a:pos x="144" y="278"/>
                  </a:cxn>
                  <a:cxn ang="0">
                    <a:pos x="146" y="242"/>
                  </a:cxn>
                  <a:cxn ang="0">
                    <a:pos x="146" y="242"/>
                  </a:cxn>
                  <a:cxn ang="0">
                    <a:pos x="144" y="208"/>
                  </a:cxn>
                  <a:cxn ang="0">
                    <a:pos x="142" y="176"/>
                  </a:cxn>
                  <a:cxn ang="0">
                    <a:pos x="136" y="144"/>
                  </a:cxn>
                  <a:cxn ang="0">
                    <a:pos x="128" y="112"/>
                  </a:cxn>
                  <a:cxn ang="0">
                    <a:pos x="118" y="82"/>
                  </a:cxn>
                  <a:cxn ang="0">
                    <a:pos x="106" y="54"/>
                  </a:cxn>
                  <a:cxn ang="0">
                    <a:pos x="92" y="26"/>
                  </a:cxn>
                  <a:cxn ang="0">
                    <a:pos x="76" y="0"/>
                  </a:cxn>
                  <a:cxn ang="0">
                    <a:pos x="76" y="0"/>
                  </a:cxn>
                </a:cxnLst>
                <a:rect l="0" t="0" r="r" b="b"/>
                <a:pathLst>
                  <a:path w="146" h="504">
                    <a:moveTo>
                      <a:pt x="76" y="0"/>
                    </a:moveTo>
                    <a:lnTo>
                      <a:pt x="76" y="0"/>
                    </a:lnTo>
                    <a:lnTo>
                      <a:pt x="58" y="14"/>
                    </a:lnTo>
                    <a:lnTo>
                      <a:pt x="42" y="30"/>
                    </a:lnTo>
                    <a:lnTo>
                      <a:pt x="26" y="46"/>
                    </a:lnTo>
                    <a:lnTo>
                      <a:pt x="12" y="64"/>
                    </a:lnTo>
                    <a:lnTo>
                      <a:pt x="12" y="64"/>
                    </a:lnTo>
                    <a:lnTo>
                      <a:pt x="24" y="84"/>
                    </a:lnTo>
                    <a:lnTo>
                      <a:pt x="34" y="104"/>
                    </a:lnTo>
                    <a:lnTo>
                      <a:pt x="42" y="126"/>
                    </a:lnTo>
                    <a:lnTo>
                      <a:pt x="50" y="148"/>
                    </a:lnTo>
                    <a:lnTo>
                      <a:pt x="56" y="170"/>
                    </a:lnTo>
                    <a:lnTo>
                      <a:pt x="60" y="194"/>
                    </a:lnTo>
                    <a:lnTo>
                      <a:pt x="62" y="218"/>
                    </a:lnTo>
                    <a:lnTo>
                      <a:pt x="64" y="242"/>
                    </a:lnTo>
                    <a:lnTo>
                      <a:pt x="64" y="242"/>
                    </a:lnTo>
                    <a:lnTo>
                      <a:pt x="62" y="268"/>
                    </a:lnTo>
                    <a:lnTo>
                      <a:pt x="60" y="296"/>
                    </a:lnTo>
                    <a:lnTo>
                      <a:pt x="54" y="320"/>
                    </a:lnTo>
                    <a:lnTo>
                      <a:pt x="48" y="346"/>
                    </a:lnTo>
                    <a:lnTo>
                      <a:pt x="38" y="370"/>
                    </a:lnTo>
                    <a:lnTo>
                      <a:pt x="28" y="392"/>
                    </a:lnTo>
                    <a:lnTo>
                      <a:pt x="14" y="414"/>
                    </a:lnTo>
                    <a:lnTo>
                      <a:pt x="0" y="436"/>
                    </a:lnTo>
                    <a:lnTo>
                      <a:pt x="0" y="436"/>
                    </a:lnTo>
                    <a:lnTo>
                      <a:pt x="14" y="454"/>
                    </a:lnTo>
                    <a:lnTo>
                      <a:pt x="28" y="472"/>
                    </a:lnTo>
                    <a:lnTo>
                      <a:pt x="44" y="490"/>
                    </a:lnTo>
                    <a:lnTo>
                      <a:pt x="62" y="504"/>
                    </a:lnTo>
                    <a:lnTo>
                      <a:pt x="62" y="504"/>
                    </a:lnTo>
                    <a:lnTo>
                      <a:pt x="80" y="478"/>
                    </a:lnTo>
                    <a:lnTo>
                      <a:pt x="96" y="448"/>
                    </a:lnTo>
                    <a:lnTo>
                      <a:pt x="112" y="416"/>
                    </a:lnTo>
                    <a:lnTo>
                      <a:pt x="124" y="384"/>
                    </a:lnTo>
                    <a:lnTo>
                      <a:pt x="134" y="350"/>
                    </a:lnTo>
                    <a:lnTo>
                      <a:pt x="140" y="314"/>
                    </a:lnTo>
                    <a:lnTo>
                      <a:pt x="144" y="278"/>
                    </a:lnTo>
                    <a:lnTo>
                      <a:pt x="146" y="242"/>
                    </a:lnTo>
                    <a:lnTo>
                      <a:pt x="146" y="242"/>
                    </a:lnTo>
                    <a:lnTo>
                      <a:pt x="144" y="208"/>
                    </a:lnTo>
                    <a:lnTo>
                      <a:pt x="142" y="176"/>
                    </a:lnTo>
                    <a:lnTo>
                      <a:pt x="136" y="144"/>
                    </a:lnTo>
                    <a:lnTo>
                      <a:pt x="128" y="112"/>
                    </a:lnTo>
                    <a:lnTo>
                      <a:pt x="118" y="82"/>
                    </a:lnTo>
                    <a:lnTo>
                      <a:pt x="106" y="54"/>
                    </a:lnTo>
                    <a:lnTo>
                      <a:pt x="92" y="26"/>
                    </a:lnTo>
                    <a:lnTo>
                      <a:pt x="76" y="0"/>
                    </a:lnTo>
                    <a:lnTo>
                      <a:pt x="76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8">
                <a:solidFill>
                  <a:schemeClr val="accent2">
                    <a:lumMod val="50000"/>
                  </a:schemeClr>
                </a:soli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 prstMaterial="dkEdge">
                <a:bevelT w="114300" prst="hardEdge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  <p:grpSp>
          <p:nvGrpSpPr>
            <p:cNvPr id="18" name="Group 13"/>
            <p:cNvGrpSpPr/>
            <p:nvPr/>
          </p:nvGrpSpPr>
          <p:grpSpPr>
            <a:xfrm>
              <a:off x="5334000" y="2286000"/>
              <a:ext cx="1739900" cy="1333500"/>
              <a:chOff x="4613275" y="4641850"/>
              <a:chExt cx="1739900" cy="1333500"/>
            </a:xfrm>
          </p:grpSpPr>
          <p:sp>
            <p:nvSpPr>
              <p:cNvPr id="15" name="Freeform 23"/>
              <p:cNvSpPr>
                <a:spLocks/>
              </p:cNvSpPr>
              <p:nvPr/>
            </p:nvSpPr>
            <p:spPr bwMode="auto">
              <a:xfrm>
                <a:off x="4829175" y="4641850"/>
                <a:ext cx="1524000" cy="1333500"/>
              </a:xfrm>
              <a:custGeom>
                <a:avLst/>
                <a:gdLst/>
                <a:ahLst/>
                <a:cxnLst>
                  <a:cxn ang="0">
                    <a:pos x="248" y="0"/>
                  </a:cxn>
                  <a:cxn ang="0">
                    <a:pos x="212" y="2"/>
                  </a:cxn>
                  <a:cxn ang="0">
                    <a:pos x="146" y="16"/>
                  </a:cxn>
                  <a:cxn ang="0">
                    <a:pos x="82" y="40"/>
                  </a:cxn>
                  <a:cxn ang="0">
                    <a:pos x="26" y="78"/>
                  </a:cxn>
                  <a:cxn ang="0">
                    <a:pos x="0" y="100"/>
                  </a:cxn>
                  <a:cxn ang="0">
                    <a:pos x="34" y="132"/>
                  </a:cxn>
                  <a:cxn ang="0">
                    <a:pos x="62" y="170"/>
                  </a:cxn>
                  <a:cxn ang="0">
                    <a:pos x="84" y="154"/>
                  </a:cxn>
                  <a:cxn ang="0">
                    <a:pos x="134" y="124"/>
                  </a:cxn>
                  <a:cxn ang="0">
                    <a:pos x="186" y="106"/>
                  </a:cxn>
                  <a:cxn ang="0">
                    <a:pos x="242" y="94"/>
                  </a:cxn>
                  <a:cxn ang="0">
                    <a:pos x="552" y="94"/>
                  </a:cxn>
                  <a:cxn ang="0">
                    <a:pos x="584" y="96"/>
                  </a:cxn>
                  <a:cxn ang="0">
                    <a:pos x="648" y="108"/>
                  </a:cxn>
                  <a:cxn ang="0">
                    <a:pos x="706" y="132"/>
                  </a:cxn>
                  <a:cxn ang="0">
                    <a:pos x="760" y="168"/>
                  </a:cxn>
                  <a:cxn ang="0">
                    <a:pos x="804" y="212"/>
                  </a:cxn>
                  <a:cxn ang="0">
                    <a:pos x="838" y="264"/>
                  </a:cxn>
                  <a:cxn ang="0">
                    <a:pos x="864" y="322"/>
                  </a:cxn>
                  <a:cxn ang="0">
                    <a:pos x="876" y="386"/>
                  </a:cxn>
                  <a:cxn ang="0">
                    <a:pos x="878" y="420"/>
                  </a:cxn>
                  <a:cxn ang="0">
                    <a:pos x="872" y="486"/>
                  </a:cxn>
                  <a:cxn ang="0">
                    <a:pos x="852" y="548"/>
                  </a:cxn>
                  <a:cxn ang="0">
                    <a:pos x="822" y="602"/>
                  </a:cxn>
                  <a:cxn ang="0">
                    <a:pos x="782" y="650"/>
                  </a:cxn>
                  <a:cxn ang="0">
                    <a:pos x="734" y="690"/>
                  </a:cxn>
                  <a:cxn ang="0">
                    <a:pos x="678" y="720"/>
                  </a:cxn>
                  <a:cxn ang="0">
                    <a:pos x="618" y="740"/>
                  </a:cxn>
                  <a:cxn ang="0">
                    <a:pos x="552" y="746"/>
                  </a:cxn>
                  <a:cxn ang="0">
                    <a:pos x="272" y="746"/>
                  </a:cxn>
                  <a:cxn ang="0">
                    <a:pos x="216" y="742"/>
                  </a:cxn>
                  <a:cxn ang="0">
                    <a:pos x="164" y="728"/>
                  </a:cxn>
                  <a:cxn ang="0">
                    <a:pos x="114" y="706"/>
                  </a:cxn>
                  <a:cxn ang="0">
                    <a:pos x="70" y="676"/>
                  </a:cxn>
                  <a:cxn ang="0">
                    <a:pos x="56" y="696"/>
                  </a:cxn>
                  <a:cxn ang="0">
                    <a:pos x="26" y="732"/>
                  </a:cxn>
                  <a:cxn ang="0">
                    <a:pos x="8" y="748"/>
                  </a:cxn>
                  <a:cxn ang="0">
                    <a:pos x="60" y="786"/>
                  </a:cxn>
                  <a:cxn ang="0">
                    <a:pos x="118" y="816"/>
                  </a:cxn>
                  <a:cxn ang="0">
                    <a:pos x="182" y="834"/>
                  </a:cxn>
                  <a:cxn ang="0">
                    <a:pos x="248" y="840"/>
                  </a:cxn>
                  <a:cxn ang="0">
                    <a:pos x="576" y="840"/>
                  </a:cxn>
                  <a:cxn ang="0">
                    <a:pos x="654" y="832"/>
                  </a:cxn>
                  <a:cxn ang="0">
                    <a:pos x="726" y="806"/>
                  </a:cxn>
                  <a:cxn ang="0">
                    <a:pos x="790" y="768"/>
                  </a:cxn>
                  <a:cxn ang="0">
                    <a:pos x="848" y="716"/>
                  </a:cxn>
                  <a:cxn ang="0">
                    <a:pos x="894" y="654"/>
                  </a:cxn>
                  <a:cxn ang="0">
                    <a:pos x="930" y="584"/>
                  </a:cxn>
                  <a:cxn ang="0">
                    <a:pos x="952" y="504"/>
                  </a:cxn>
                  <a:cxn ang="0">
                    <a:pos x="960" y="420"/>
                  </a:cxn>
                  <a:cxn ang="0">
                    <a:pos x="958" y="378"/>
                  </a:cxn>
                  <a:cxn ang="0">
                    <a:pos x="942" y="296"/>
                  </a:cxn>
                  <a:cxn ang="0">
                    <a:pos x="914" y="220"/>
                  </a:cxn>
                  <a:cxn ang="0">
                    <a:pos x="872" y="152"/>
                  </a:cxn>
                  <a:cxn ang="0">
                    <a:pos x="820" y="96"/>
                  </a:cxn>
                  <a:cxn ang="0">
                    <a:pos x="760" y="50"/>
                  </a:cxn>
                  <a:cxn ang="0">
                    <a:pos x="690" y="18"/>
                  </a:cxn>
                  <a:cxn ang="0">
                    <a:pos x="616" y="2"/>
                  </a:cxn>
                  <a:cxn ang="0">
                    <a:pos x="576" y="0"/>
                  </a:cxn>
                </a:cxnLst>
                <a:rect l="0" t="0" r="r" b="b"/>
                <a:pathLst>
                  <a:path w="960" h="840">
                    <a:moveTo>
                      <a:pt x="576" y="0"/>
                    </a:moveTo>
                    <a:lnTo>
                      <a:pt x="248" y="0"/>
                    </a:lnTo>
                    <a:lnTo>
                      <a:pt x="248" y="0"/>
                    </a:lnTo>
                    <a:lnTo>
                      <a:pt x="212" y="2"/>
                    </a:lnTo>
                    <a:lnTo>
                      <a:pt x="178" y="6"/>
                    </a:lnTo>
                    <a:lnTo>
                      <a:pt x="146" y="16"/>
                    </a:lnTo>
                    <a:lnTo>
                      <a:pt x="114" y="26"/>
                    </a:lnTo>
                    <a:lnTo>
                      <a:pt x="82" y="40"/>
                    </a:lnTo>
                    <a:lnTo>
                      <a:pt x="54" y="58"/>
                    </a:lnTo>
                    <a:lnTo>
                      <a:pt x="26" y="78"/>
                    </a:lnTo>
                    <a:lnTo>
                      <a:pt x="0" y="100"/>
                    </a:lnTo>
                    <a:lnTo>
                      <a:pt x="0" y="100"/>
                    </a:lnTo>
                    <a:lnTo>
                      <a:pt x="16" y="116"/>
                    </a:lnTo>
                    <a:lnTo>
                      <a:pt x="34" y="132"/>
                    </a:lnTo>
                    <a:lnTo>
                      <a:pt x="48" y="150"/>
                    </a:lnTo>
                    <a:lnTo>
                      <a:pt x="62" y="170"/>
                    </a:lnTo>
                    <a:lnTo>
                      <a:pt x="62" y="170"/>
                    </a:lnTo>
                    <a:lnTo>
                      <a:pt x="84" y="154"/>
                    </a:lnTo>
                    <a:lnTo>
                      <a:pt x="108" y="138"/>
                    </a:lnTo>
                    <a:lnTo>
                      <a:pt x="134" y="124"/>
                    </a:lnTo>
                    <a:lnTo>
                      <a:pt x="160" y="114"/>
                    </a:lnTo>
                    <a:lnTo>
                      <a:pt x="186" y="106"/>
                    </a:lnTo>
                    <a:lnTo>
                      <a:pt x="214" y="98"/>
                    </a:lnTo>
                    <a:lnTo>
                      <a:pt x="242" y="94"/>
                    </a:lnTo>
                    <a:lnTo>
                      <a:pt x="272" y="94"/>
                    </a:lnTo>
                    <a:lnTo>
                      <a:pt x="552" y="94"/>
                    </a:lnTo>
                    <a:lnTo>
                      <a:pt x="552" y="94"/>
                    </a:lnTo>
                    <a:lnTo>
                      <a:pt x="584" y="96"/>
                    </a:lnTo>
                    <a:lnTo>
                      <a:pt x="618" y="100"/>
                    </a:lnTo>
                    <a:lnTo>
                      <a:pt x="648" y="108"/>
                    </a:lnTo>
                    <a:lnTo>
                      <a:pt x="678" y="120"/>
                    </a:lnTo>
                    <a:lnTo>
                      <a:pt x="706" y="132"/>
                    </a:lnTo>
                    <a:lnTo>
                      <a:pt x="734" y="150"/>
                    </a:lnTo>
                    <a:lnTo>
                      <a:pt x="760" y="168"/>
                    </a:lnTo>
                    <a:lnTo>
                      <a:pt x="782" y="190"/>
                    </a:lnTo>
                    <a:lnTo>
                      <a:pt x="804" y="212"/>
                    </a:lnTo>
                    <a:lnTo>
                      <a:pt x="822" y="238"/>
                    </a:lnTo>
                    <a:lnTo>
                      <a:pt x="838" y="264"/>
                    </a:lnTo>
                    <a:lnTo>
                      <a:pt x="852" y="292"/>
                    </a:lnTo>
                    <a:lnTo>
                      <a:pt x="864" y="322"/>
                    </a:lnTo>
                    <a:lnTo>
                      <a:pt x="872" y="354"/>
                    </a:lnTo>
                    <a:lnTo>
                      <a:pt x="876" y="386"/>
                    </a:lnTo>
                    <a:lnTo>
                      <a:pt x="878" y="420"/>
                    </a:lnTo>
                    <a:lnTo>
                      <a:pt x="878" y="420"/>
                    </a:lnTo>
                    <a:lnTo>
                      <a:pt x="876" y="454"/>
                    </a:lnTo>
                    <a:lnTo>
                      <a:pt x="872" y="486"/>
                    </a:lnTo>
                    <a:lnTo>
                      <a:pt x="864" y="518"/>
                    </a:lnTo>
                    <a:lnTo>
                      <a:pt x="852" y="548"/>
                    </a:lnTo>
                    <a:lnTo>
                      <a:pt x="838" y="576"/>
                    </a:lnTo>
                    <a:lnTo>
                      <a:pt x="822" y="602"/>
                    </a:lnTo>
                    <a:lnTo>
                      <a:pt x="804" y="628"/>
                    </a:lnTo>
                    <a:lnTo>
                      <a:pt x="782" y="650"/>
                    </a:lnTo>
                    <a:lnTo>
                      <a:pt x="760" y="672"/>
                    </a:lnTo>
                    <a:lnTo>
                      <a:pt x="734" y="690"/>
                    </a:lnTo>
                    <a:lnTo>
                      <a:pt x="706" y="708"/>
                    </a:lnTo>
                    <a:lnTo>
                      <a:pt x="678" y="720"/>
                    </a:lnTo>
                    <a:lnTo>
                      <a:pt x="648" y="732"/>
                    </a:lnTo>
                    <a:lnTo>
                      <a:pt x="618" y="740"/>
                    </a:lnTo>
                    <a:lnTo>
                      <a:pt x="584" y="744"/>
                    </a:lnTo>
                    <a:lnTo>
                      <a:pt x="552" y="746"/>
                    </a:lnTo>
                    <a:lnTo>
                      <a:pt x="272" y="746"/>
                    </a:lnTo>
                    <a:lnTo>
                      <a:pt x="272" y="746"/>
                    </a:lnTo>
                    <a:lnTo>
                      <a:pt x="244" y="746"/>
                    </a:lnTo>
                    <a:lnTo>
                      <a:pt x="216" y="742"/>
                    </a:lnTo>
                    <a:lnTo>
                      <a:pt x="190" y="736"/>
                    </a:lnTo>
                    <a:lnTo>
                      <a:pt x="164" y="728"/>
                    </a:lnTo>
                    <a:lnTo>
                      <a:pt x="138" y="718"/>
                    </a:lnTo>
                    <a:lnTo>
                      <a:pt x="114" y="706"/>
                    </a:lnTo>
                    <a:lnTo>
                      <a:pt x="92" y="692"/>
                    </a:lnTo>
                    <a:lnTo>
                      <a:pt x="70" y="676"/>
                    </a:lnTo>
                    <a:lnTo>
                      <a:pt x="70" y="676"/>
                    </a:lnTo>
                    <a:lnTo>
                      <a:pt x="56" y="696"/>
                    </a:lnTo>
                    <a:lnTo>
                      <a:pt x="42" y="714"/>
                    </a:lnTo>
                    <a:lnTo>
                      <a:pt x="26" y="732"/>
                    </a:lnTo>
                    <a:lnTo>
                      <a:pt x="8" y="748"/>
                    </a:lnTo>
                    <a:lnTo>
                      <a:pt x="8" y="748"/>
                    </a:lnTo>
                    <a:lnTo>
                      <a:pt x="34" y="768"/>
                    </a:lnTo>
                    <a:lnTo>
                      <a:pt x="60" y="786"/>
                    </a:lnTo>
                    <a:lnTo>
                      <a:pt x="90" y="802"/>
                    </a:lnTo>
                    <a:lnTo>
                      <a:pt x="118" y="816"/>
                    </a:lnTo>
                    <a:lnTo>
                      <a:pt x="150" y="826"/>
                    </a:lnTo>
                    <a:lnTo>
                      <a:pt x="182" y="834"/>
                    </a:lnTo>
                    <a:lnTo>
                      <a:pt x="214" y="838"/>
                    </a:lnTo>
                    <a:lnTo>
                      <a:pt x="248" y="840"/>
                    </a:lnTo>
                    <a:lnTo>
                      <a:pt x="576" y="840"/>
                    </a:lnTo>
                    <a:lnTo>
                      <a:pt x="576" y="840"/>
                    </a:lnTo>
                    <a:lnTo>
                      <a:pt x="616" y="838"/>
                    </a:lnTo>
                    <a:lnTo>
                      <a:pt x="654" y="832"/>
                    </a:lnTo>
                    <a:lnTo>
                      <a:pt x="690" y="822"/>
                    </a:lnTo>
                    <a:lnTo>
                      <a:pt x="726" y="806"/>
                    </a:lnTo>
                    <a:lnTo>
                      <a:pt x="760" y="790"/>
                    </a:lnTo>
                    <a:lnTo>
                      <a:pt x="790" y="768"/>
                    </a:lnTo>
                    <a:lnTo>
                      <a:pt x="820" y="744"/>
                    </a:lnTo>
                    <a:lnTo>
                      <a:pt x="848" y="716"/>
                    </a:lnTo>
                    <a:lnTo>
                      <a:pt x="872" y="688"/>
                    </a:lnTo>
                    <a:lnTo>
                      <a:pt x="894" y="654"/>
                    </a:lnTo>
                    <a:lnTo>
                      <a:pt x="914" y="620"/>
                    </a:lnTo>
                    <a:lnTo>
                      <a:pt x="930" y="584"/>
                    </a:lnTo>
                    <a:lnTo>
                      <a:pt x="942" y="544"/>
                    </a:lnTo>
                    <a:lnTo>
                      <a:pt x="952" y="504"/>
                    </a:lnTo>
                    <a:lnTo>
                      <a:pt x="958" y="462"/>
                    </a:lnTo>
                    <a:lnTo>
                      <a:pt x="960" y="420"/>
                    </a:lnTo>
                    <a:lnTo>
                      <a:pt x="960" y="420"/>
                    </a:lnTo>
                    <a:lnTo>
                      <a:pt x="958" y="378"/>
                    </a:lnTo>
                    <a:lnTo>
                      <a:pt x="952" y="336"/>
                    </a:lnTo>
                    <a:lnTo>
                      <a:pt x="942" y="296"/>
                    </a:lnTo>
                    <a:lnTo>
                      <a:pt x="930" y="256"/>
                    </a:lnTo>
                    <a:lnTo>
                      <a:pt x="914" y="220"/>
                    </a:lnTo>
                    <a:lnTo>
                      <a:pt x="894" y="186"/>
                    </a:lnTo>
                    <a:lnTo>
                      <a:pt x="872" y="152"/>
                    </a:lnTo>
                    <a:lnTo>
                      <a:pt x="848" y="124"/>
                    </a:lnTo>
                    <a:lnTo>
                      <a:pt x="820" y="96"/>
                    </a:lnTo>
                    <a:lnTo>
                      <a:pt x="790" y="72"/>
                    </a:lnTo>
                    <a:lnTo>
                      <a:pt x="760" y="50"/>
                    </a:lnTo>
                    <a:lnTo>
                      <a:pt x="726" y="34"/>
                    </a:lnTo>
                    <a:lnTo>
                      <a:pt x="690" y="18"/>
                    </a:lnTo>
                    <a:lnTo>
                      <a:pt x="654" y="8"/>
                    </a:lnTo>
                    <a:lnTo>
                      <a:pt x="616" y="2"/>
                    </a:lnTo>
                    <a:lnTo>
                      <a:pt x="576" y="0"/>
                    </a:lnTo>
                    <a:lnTo>
                      <a:pt x="576" y="0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8">
                <a:solidFill>
                  <a:schemeClr val="accent4">
                    <a:lumMod val="50000"/>
                  </a:schemeClr>
                </a:soli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 prstMaterial="dkEdge">
                <a:bevelT w="114300" prst="hardEdge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16" name="Freeform 25"/>
              <p:cNvSpPr>
                <a:spLocks/>
              </p:cNvSpPr>
              <p:nvPr/>
            </p:nvSpPr>
            <p:spPr bwMode="auto">
              <a:xfrm>
                <a:off x="4743450" y="5610225"/>
                <a:ext cx="196850" cy="219075"/>
              </a:xfrm>
              <a:custGeom>
                <a:avLst/>
                <a:gdLst/>
                <a:ahLst/>
                <a:cxnLst>
                  <a:cxn ang="0">
                    <a:pos x="124" y="66"/>
                  </a:cxn>
                  <a:cxn ang="0">
                    <a:pos x="124" y="66"/>
                  </a:cxn>
                  <a:cxn ang="0">
                    <a:pos x="106" y="50"/>
                  </a:cxn>
                  <a:cxn ang="0">
                    <a:pos x="90" y="34"/>
                  </a:cxn>
                  <a:cxn ang="0">
                    <a:pos x="74" y="18"/>
                  </a:cxn>
                  <a:cxn ang="0">
                    <a:pos x="60" y="0"/>
                  </a:cxn>
                  <a:cxn ang="0">
                    <a:pos x="60" y="0"/>
                  </a:cxn>
                  <a:cxn ang="0">
                    <a:pos x="48" y="18"/>
                  </a:cxn>
                  <a:cxn ang="0">
                    <a:pos x="32" y="36"/>
                  </a:cxn>
                  <a:cxn ang="0">
                    <a:pos x="16" y="52"/>
                  </a:cxn>
                  <a:cxn ang="0">
                    <a:pos x="0" y="68"/>
                  </a:cxn>
                  <a:cxn ang="0">
                    <a:pos x="0" y="68"/>
                  </a:cxn>
                  <a:cxn ang="0">
                    <a:pos x="14" y="88"/>
                  </a:cxn>
                  <a:cxn ang="0">
                    <a:pos x="28" y="106"/>
                  </a:cxn>
                  <a:cxn ang="0">
                    <a:pos x="46" y="122"/>
                  </a:cxn>
                  <a:cxn ang="0">
                    <a:pos x="62" y="138"/>
                  </a:cxn>
                  <a:cxn ang="0">
                    <a:pos x="62" y="138"/>
                  </a:cxn>
                  <a:cxn ang="0">
                    <a:pos x="80" y="122"/>
                  </a:cxn>
                  <a:cxn ang="0">
                    <a:pos x="96" y="104"/>
                  </a:cxn>
                  <a:cxn ang="0">
                    <a:pos x="110" y="86"/>
                  </a:cxn>
                  <a:cxn ang="0">
                    <a:pos x="124" y="66"/>
                  </a:cxn>
                  <a:cxn ang="0">
                    <a:pos x="124" y="66"/>
                  </a:cxn>
                </a:cxnLst>
                <a:rect l="0" t="0" r="r" b="b"/>
                <a:pathLst>
                  <a:path w="124" h="138">
                    <a:moveTo>
                      <a:pt x="124" y="66"/>
                    </a:moveTo>
                    <a:lnTo>
                      <a:pt x="124" y="66"/>
                    </a:lnTo>
                    <a:lnTo>
                      <a:pt x="106" y="50"/>
                    </a:lnTo>
                    <a:lnTo>
                      <a:pt x="90" y="34"/>
                    </a:lnTo>
                    <a:lnTo>
                      <a:pt x="74" y="18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48" y="18"/>
                    </a:lnTo>
                    <a:lnTo>
                      <a:pt x="32" y="36"/>
                    </a:lnTo>
                    <a:lnTo>
                      <a:pt x="16" y="52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14" y="88"/>
                    </a:lnTo>
                    <a:lnTo>
                      <a:pt x="28" y="106"/>
                    </a:lnTo>
                    <a:lnTo>
                      <a:pt x="46" y="122"/>
                    </a:lnTo>
                    <a:lnTo>
                      <a:pt x="62" y="138"/>
                    </a:lnTo>
                    <a:lnTo>
                      <a:pt x="62" y="138"/>
                    </a:lnTo>
                    <a:lnTo>
                      <a:pt x="80" y="122"/>
                    </a:lnTo>
                    <a:lnTo>
                      <a:pt x="96" y="104"/>
                    </a:lnTo>
                    <a:lnTo>
                      <a:pt x="110" y="86"/>
                    </a:lnTo>
                    <a:lnTo>
                      <a:pt x="124" y="66"/>
                    </a:lnTo>
                    <a:lnTo>
                      <a:pt x="124" y="66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8">
                <a:solidFill>
                  <a:schemeClr val="accent4">
                    <a:lumMod val="50000"/>
                  </a:schemeClr>
                </a:soli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 prstMaterial="dkEdge">
                <a:bevelT w="114300" prst="hardEdge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17" name="Freeform 26"/>
              <p:cNvSpPr>
                <a:spLocks/>
              </p:cNvSpPr>
              <p:nvPr/>
            </p:nvSpPr>
            <p:spPr bwMode="auto">
              <a:xfrm>
                <a:off x="4613275" y="4914900"/>
                <a:ext cx="225425" cy="803275"/>
              </a:xfrm>
              <a:custGeom>
                <a:avLst/>
                <a:gdLst/>
                <a:ahLst/>
                <a:cxnLst>
                  <a:cxn ang="0">
                    <a:pos x="138" y="66"/>
                  </a:cxn>
                  <a:cxn ang="0">
                    <a:pos x="138" y="66"/>
                  </a:cxn>
                  <a:cxn ang="0">
                    <a:pos x="124" y="48"/>
                  </a:cxn>
                  <a:cxn ang="0">
                    <a:pos x="108" y="32"/>
                  </a:cxn>
                  <a:cxn ang="0">
                    <a:pos x="92" y="16"/>
                  </a:cxn>
                  <a:cxn ang="0">
                    <a:pos x="74" y="0"/>
                  </a:cxn>
                  <a:cxn ang="0">
                    <a:pos x="74" y="0"/>
                  </a:cxn>
                  <a:cxn ang="0">
                    <a:pos x="58" y="26"/>
                  </a:cxn>
                  <a:cxn ang="0">
                    <a:pos x="42" y="56"/>
                  </a:cxn>
                  <a:cxn ang="0">
                    <a:pos x="30" y="84"/>
                  </a:cxn>
                  <a:cxn ang="0">
                    <a:pos x="20" y="116"/>
                  </a:cxn>
                  <a:cxn ang="0">
                    <a:pos x="12" y="148"/>
                  </a:cxn>
                  <a:cxn ang="0">
                    <a:pos x="6" y="180"/>
                  </a:cxn>
                  <a:cxn ang="0">
                    <a:pos x="2" y="214"/>
                  </a:cxn>
                  <a:cxn ang="0">
                    <a:pos x="0" y="248"/>
                  </a:cxn>
                  <a:cxn ang="0">
                    <a:pos x="0" y="248"/>
                  </a:cxn>
                  <a:cxn ang="0">
                    <a:pos x="2" y="284"/>
                  </a:cxn>
                  <a:cxn ang="0">
                    <a:pos x="6" y="320"/>
                  </a:cxn>
                  <a:cxn ang="0">
                    <a:pos x="12" y="354"/>
                  </a:cxn>
                  <a:cxn ang="0">
                    <a:pos x="22" y="386"/>
                  </a:cxn>
                  <a:cxn ang="0">
                    <a:pos x="34" y="418"/>
                  </a:cxn>
                  <a:cxn ang="0">
                    <a:pos x="48" y="450"/>
                  </a:cxn>
                  <a:cxn ang="0">
                    <a:pos x="64" y="478"/>
                  </a:cxn>
                  <a:cxn ang="0">
                    <a:pos x="82" y="506"/>
                  </a:cxn>
                  <a:cxn ang="0">
                    <a:pos x="82" y="506"/>
                  </a:cxn>
                  <a:cxn ang="0">
                    <a:pos x="98" y="490"/>
                  </a:cxn>
                  <a:cxn ang="0">
                    <a:pos x="114" y="474"/>
                  </a:cxn>
                  <a:cxn ang="0">
                    <a:pos x="130" y="456"/>
                  </a:cxn>
                  <a:cxn ang="0">
                    <a:pos x="142" y="438"/>
                  </a:cxn>
                  <a:cxn ang="0">
                    <a:pos x="142" y="438"/>
                  </a:cxn>
                  <a:cxn ang="0">
                    <a:pos x="130" y="416"/>
                  </a:cxn>
                  <a:cxn ang="0">
                    <a:pos x="118" y="396"/>
                  </a:cxn>
                  <a:cxn ang="0">
                    <a:pos x="106" y="372"/>
                  </a:cxn>
                  <a:cxn ang="0">
                    <a:pos x="98" y="350"/>
                  </a:cxn>
                  <a:cxn ang="0">
                    <a:pos x="92" y="324"/>
                  </a:cxn>
                  <a:cxn ang="0">
                    <a:pos x="86" y="300"/>
                  </a:cxn>
                  <a:cxn ang="0">
                    <a:pos x="84" y="274"/>
                  </a:cxn>
                  <a:cxn ang="0">
                    <a:pos x="82" y="248"/>
                  </a:cxn>
                  <a:cxn ang="0">
                    <a:pos x="82" y="248"/>
                  </a:cxn>
                  <a:cxn ang="0">
                    <a:pos x="84" y="224"/>
                  </a:cxn>
                  <a:cxn ang="0">
                    <a:pos x="86" y="198"/>
                  </a:cxn>
                  <a:cxn ang="0">
                    <a:pos x="90" y="174"/>
                  </a:cxn>
                  <a:cxn ang="0">
                    <a:pos x="96" y="152"/>
                  </a:cxn>
                  <a:cxn ang="0">
                    <a:pos x="104" y="130"/>
                  </a:cxn>
                  <a:cxn ang="0">
                    <a:pos x="114" y="108"/>
                  </a:cxn>
                  <a:cxn ang="0">
                    <a:pos x="124" y="86"/>
                  </a:cxn>
                  <a:cxn ang="0">
                    <a:pos x="138" y="66"/>
                  </a:cxn>
                  <a:cxn ang="0">
                    <a:pos x="138" y="66"/>
                  </a:cxn>
                </a:cxnLst>
                <a:rect l="0" t="0" r="r" b="b"/>
                <a:pathLst>
                  <a:path w="142" h="506">
                    <a:moveTo>
                      <a:pt x="138" y="66"/>
                    </a:moveTo>
                    <a:lnTo>
                      <a:pt x="138" y="66"/>
                    </a:lnTo>
                    <a:lnTo>
                      <a:pt x="124" y="48"/>
                    </a:lnTo>
                    <a:lnTo>
                      <a:pt x="108" y="32"/>
                    </a:lnTo>
                    <a:lnTo>
                      <a:pt x="92" y="16"/>
                    </a:lnTo>
                    <a:lnTo>
                      <a:pt x="74" y="0"/>
                    </a:lnTo>
                    <a:lnTo>
                      <a:pt x="74" y="0"/>
                    </a:lnTo>
                    <a:lnTo>
                      <a:pt x="58" y="26"/>
                    </a:lnTo>
                    <a:lnTo>
                      <a:pt x="42" y="56"/>
                    </a:lnTo>
                    <a:lnTo>
                      <a:pt x="30" y="84"/>
                    </a:lnTo>
                    <a:lnTo>
                      <a:pt x="20" y="116"/>
                    </a:lnTo>
                    <a:lnTo>
                      <a:pt x="12" y="148"/>
                    </a:lnTo>
                    <a:lnTo>
                      <a:pt x="6" y="180"/>
                    </a:lnTo>
                    <a:lnTo>
                      <a:pt x="2" y="214"/>
                    </a:lnTo>
                    <a:lnTo>
                      <a:pt x="0" y="248"/>
                    </a:lnTo>
                    <a:lnTo>
                      <a:pt x="0" y="248"/>
                    </a:lnTo>
                    <a:lnTo>
                      <a:pt x="2" y="284"/>
                    </a:lnTo>
                    <a:lnTo>
                      <a:pt x="6" y="320"/>
                    </a:lnTo>
                    <a:lnTo>
                      <a:pt x="12" y="354"/>
                    </a:lnTo>
                    <a:lnTo>
                      <a:pt x="22" y="386"/>
                    </a:lnTo>
                    <a:lnTo>
                      <a:pt x="34" y="418"/>
                    </a:lnTo>
                    <a:lnTo>
                      <a:pt x="48" y="450"/>
                    </a:lnTo>
                    <a:lnTo>
                      <a:pt x="64" y="478"/>
                    </a:lnTo>
                    <a:lnTo>
                      <a:pt x="82" y="506"/>
                    </a:lnTo>
                    <a:lnTo>
                      <a:pt x="82" y="506"/>
                    </a:lnTo>
                    <a:lnTo>
                      <a:pt x="98" y="490"/>
                    </a:lnTo>
                    <a:lnTo>
                      <a:pt x="114" y="474"/>
                    </a:lnTo>
                    <a:lnTo>
                      <a:pt x="130" y="456"/>
                    </a:lnTo>
                    <a:lnTo>
                      <a:pt x="142" y="438"/>
                    </a:lnTo>
                    <a:lnTo>
                      <a:pt x="142" y="438"/>
                    </a:lnTo>
                    <a:lnTo>
                      <a:pt x="130" y="416"/>
                    </a:lnTo>
                    <a:lnTo>
                      <a:pt x="118" y="396"/>
                    </a:lnTo>
                    <a:lnTo>
                      <a:pt x="106" y="372"/>
                    </a:lnTo>
                    <a:lnTo>
                      <a:pt x="98" y="350"/>
                    </a:lnTo>
                    <a:lnTo>
                      <a:pt x="92" y="324"/>
                    </a:lnTo>
                    <a:lnTo>
                      <a:pt x="86" y="300"/>
                    </a:lnTo>
                    <a:lnTo>
                      <a:pt x="84" y="274"/>
                    </a:lnTo>
                    <a:lnTo>
                      <a:pt x="82" y="248"/>
                    </a:lnTo>
                    <a:lnTo>
                      <a:pt x="82" y="248"/>
                    </a:lnTo>
                    <a:lnTo>
                      <a:pt x="84" y="224"/>
                    </a:lnTo>
                    <a:lnTo>
                      <a:pt x="86" y="198"/>
                    </a:lnTo>
                    <a:lnTo>
                      <a:pt x="90" y="174"/>
                    </a:lnTo>
                    <a:lnTo>
                      <a:pt x="96" y="152"/>
                    </a:lnTo>
                    <a:lnTo>
                      <a:pt x="104" y="130"/>
                    </a:lnTo>
                    <a:lnTo>
                      <a:pt x="114" y="108"/>
                    </a:lnTo>
                    <a:lnTo>
                      <a:pt x="124" y="86"/>
                    </a:lnTo>
                    <a:lnTo>
                      <a:pt x="138" y="66"/>
                    </a:lnTo>
                    <a:lnTo>
                      <a:pt x="138" y="66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 w="8">
                <a:solidFill>
                  <a:schemeClr val="accent4">
                    <a:lumMod val="50000"/>
                  </a:schemeClr>
                </a:soli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 prstMaterial="dkEdge">
                <a:bevelT w="114300" prst="hardEdge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  <p:grpSp>
          <p:nvGrpSpPr>
            <p:cNvPr id="25" name="Group 17"/>
            <p:cNvGrpSpPr/>
            <p:nvPr/>
          </p:nvGrpSpPr>
          <p:grpSpPr>
            <a:xfrm>
              <a:off x="4038600" y="2298700"/>
              <a:ext cx="1739900" cy="1333500"/>
              <a:chOff x="3317875" y="4654550"/>
              <a:chExt cx="1739900" cy="1333500"/>
            </a:xfrm>
          </p:grpSpPr>
          <p:sp>
            <p:nvSpPr>
              <p:cNvPr id="19" name="Freeform 15"/>
              <p:cNvSpPr>
                <a:spLocks/>
              </p:cNvSpPr>
              <p:nvPr/>
            </p:nvSpPr>
            <p:spPr bwMode="auto">
              <a:xfrm>
                <a:off x="3527425" y="5711825"/>
                <a:ext cx="1314450" cy="276225"/>
              </a:xfrm>
              <a:custGeom>
                <a:avLst/>
                <a:gdLst/>
                <a:ahLst/>
                <a:cxnLst>
                  <a:cxn ang="0">
                    <a:pos x="766" y="4"/>
                  </a:cxn>
                  <a:cxn ang="0">
                    <a:pos x="766" y="4"/>
                  </a:cxn>
                  <a:cxn ang="0">
                    <a:pos x="744" y="20"/>
                  </a:cxn>
                  <a:cxn ang="0">
                    <a:pos x="720" y="36"/>
                  </a:cxn>
                  <a:cxn ang="0">
                    <a:pos x="694" y="50"/>
                  </a:cxn>
                  <a:cxn ang="0">
                    <a:pos x="668" y="60"/>
                  </a:cxn>
                  <a:cxn ang="0">
                    <a:pos x="642" y="68"/>
                  </a:cxn>
                  <a:cxn ang="0">
                    <a:pos x="614" y="76"/>
                  </a:cxn>
                  <a:cxn ang="0">
                    <a:pos x="586" y="80"/>
                  </a:cxn>
                  <a:cxn ang="0">
                    <a:pos x="556" y="80"/>
                  </a:cxn>
                  <a:cxn ang="0">
                    <a:pos x="276" y="80"/>
                  </a:cxn>
                  <a:cxn ang="0">
                    <a:pos x="276" y="80"/>
                  </a:cxn>
                  <a:cxn ang="0">
                    <a:pos x="246" y="80"/>
                  </a:cxn>
                  <a:cxn ang="0">
                    <a:pos x="216" y="74"/>
                  </a:cxn>
                  <a:cxn ang="0">
                    <a:pos x="188" y="68"/>
                  </a:cxn>
                  <a:cxn ang="0">
                    <a:pos x="160" y="60"/>
                  </a:cxn>
                  <a:cxn ang="0">
                    <a:pos x="134" y="48"/>
                  </a:cxn>
                  <a:cxn ang="0">
                    <a:pos x="110" y="34"/>
                  </a:cxn>
                  <a:cxn ang="0">
                    <a:pos x="86" y="18"/>
                  </a:cxn>
                  <a:cxn ang="0">
                    <a:pos x="64" y="0"/>
                  </a:cxn>
                  <a:cxn ang="0">
                    <a:pos x="64" y="0"/>
                  </a:cxn>
                  <a:cxn ang="0">
                    <a:pos x="48" y="20"/>
                  </a:cxn>
                  <a:cxn ang="0">
                    <a:pos x="34" y="38"/>
                  </a:cxn>
                  <a:cxn ang="0">
                    <a:pos x="16" y="54"/>
                  </a:cxn>
                  <a:cxn ang="0">
                    <a:pos x="0" y="70"/>
                  </a:cxn>
                  <a:cxn ang="0">
                    <a:pos x="0" y="70"/>
                  </a:cxn>
                  <a:cxn ang="0">
                    <a:pos x="26" y="92"/>
                  </a:cxn>
                  <a:cxn ang="0">
                    <a:pos x="54" y="114"/>
                  </a:cxn>
                  <a:cxn ang="0">
                    <a:pos x="84" y="132"/>
                  </a:cxn>
                  <a:cxn ang="0">
                    <a:pos x="114" y="146"/>
                  </a:cxn>
                  <a:cxn ang="0">
                    <a:pos x="148" y="158"/>
                  </a:cxn>
                  <a:cxn ang="0">
                    <a:pos x="182" y="166"/>
                  </a:cxn>
                  <a:cxn ang="0">
                    <a:pos x="216" y="172"/>
                  </a:cxn>
                  <a:cxn ang="0">
                    <a:pos x="252" y="174"/>
                  </a:cxn>
                  <a:cxn ang="0">
                    <a:pos x="580" y="174"/>
                  </a:cxn>
                  <a:cxn ang="0">
                    <a:pos x="580" y="174"/>
                  </a:cxn>
                  <a:cxn ang="0">
                    <a:pos x="616" y="172"/>
                  </a:cxn>
                  <a:cxn ang="0">
                    <a:pos x="650" y="168"/>
                  </a:cxn>
                  <a:cxn ang="0">
                    <a:pos x="682" y="158"/>
                  </a:cxn>
                  <a:cxn ang="0">
                    <a:pos x="714" y="148"/>
                  </a:cxn>
                  <a:cxn ang="0">
                    <a:pos x="746" y="134"/>
                  </a:cxn>
                  <a:cxn ang="0">
                    <a:pos x="774" y="116"/>
                  </a:cxn>
                  <a:cxn ang="0">
                    <a:pos x="802" y="96"/>
                  </a:cxn>
                  <a:cxn ang="0">
                    <a:pos x="828" y="74"/>
                  </a:cxn>
                  <a:cxn ang="0">
                    <a:pos x="828" y="74"/>
                  </a:cxn>
                  <a:cxn ang="0">
                    <a:pos x="812" y="58"/>
                  </a:cxn>
                  <a:cxn ang="0">
                    <a:pos x="794" y="42"/>
                  </a:cxn>
                  <a:cxn ang="0">
                    <a:pos x="780" y="24"/>
                  </a:cxn>
                  <a:cxn ang="0">
                    <a:pos x="766" y="4"/>
                  </a:cxn>
                  <a:cxn ang="0">
                    <a:pos x="766" y="4"/>
                  </a:cxn>
                </a:cxnLst>
                <a:rect l="0" t="0" r="r" b="b"/>
                <a:pathLst>
                  <a:path w="828" h="174">
                    <a:moveTo>
                      <a:pt x="766" y="4"/>
                    </a:moveTo>
                    <a:lnTo>
                      <a:pt x="766" y="4"/>
                    </a:lnTo>
                    <a:lnTo>
                      <a:pt x="744" y="20"/>
                    </a:lnTo>
                    <a:lnTo>
                      <a:pt x="720" y="36"/>
                    </a:lnTo>
                    <a:lnTo>
                      <a:pt x="694" y="50"/>
                    </a:lnTo>
                    <a:lnTo>
                      <a:pt x="668" y="60"/>
                    </a:lnTo>
                    <a:lnTo>
                      <a:pt x="642" y="68"/>
                    </a:lnTo>
                    <a:lnTo>
                      <a:pt x="614" y="76"/>
                    </a:lnTo>
                    <a:lnTo>
                      <a:pt x="586" y="80"/>
                    </a:lnTo>
                    <a:lnTo>
                      <a:pt x="556" y="80"/>
                    </a:lnTo>
                    <a:lnTo>
                      <a:pt x="276" y="80"/>
                    </a:lnTo>
                    <a:lnTo>
                      <a:pt x="276" y="80"/>
                    </a:lnTo>
                    <a:lnTo>
                      <a:pt x="246" y="80"/>
                    </a:lnTo>
                    <a:lnTo>
                      <a:pt x="216" y="74"/>
                    </a:lnTo>
                    <a:lnTo>
                      <a:pt x="188" y="68"/>
                    </a:lnTo>
                    <a:lnTo>
                      <a:pt x="160" y="60"/>
                    </a:lnTo>
                    <a:lnTo>
                      <a:pt x="134" y="48"/>
                    </a:lnTo>
                    <a:lnTo>
                      <a:pt x="110" y="34"/>
                    </a:lnTo>
                    <a:lnTo>
                      <a:pt x="86" y="18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48" y="20"/>
                    </a:lnTo>
                    <a:lnTo>
                      <a:pt x="34" y="38"/>
                    </a:lnTo>
                    <a:lnTo>
                      <a:pt x="16" y="54"/>
                    </a:lnTo>
                    <a:lnTo>
                      <a:pt x="0" y="70"/>
                    </a:lnTo>
                    <a:lnTo>
                      <a:pt x="0" y="70"/>
                    </a:lnTo>
                    <a:lnTo>
                      <a:pt x="26" y="92"/>
                    </a:lnTo>
                    <a:lnTo>
                      <a:pt x="54" y="114"/>
                    </a:lnTo>
                    <a:lnTo>
                      <a:pt x="84" y="132"/>
                    </a:lnTo>
                    <a:lnTo>
                      <a:pt x="114" y="146"/>
                    </a:lnTo>
                    <a:lnTo>
                      <a:pt x="148" y="158"/>
                    </a:lnTo>
                    <a:lnTo>
                      <a:pt x="182" y="166"/>
                    </a:lnTo>
                    <a:lnTo>
                      <a:pt x="216" y="172"/>
                    </a:lnTo>
                    <a:lnTo>
                      <a:pt x="252" y="174"/>
                    </a:lnTo>
                    <a:lnTo>
                      <a:pt x="580" y="174"/>
                    </a:lnTo>
                    <a:lnTo>
                      <a:pt x="580" y="174"/>
                    </a:lnTo>
                    <a:lnTo>
                      <a:pt x="616" y="172"/>
                    </a:lnTo>
                    <a:lnTo>
                      <a:pt x="650" y="168"/>
                    </a:lnTo>
                    <a:lnTo>
                      <a:pt x="682" y="158"/>
                    </a:lnTo>
                    <a:lnTo>
                      <a:pt x="714" y="148"/>
                    </a:lnTo>
                    <a:lnTo>
                      <a:pt x="746" y="134"/>
                    </a:lnTo>
                    <a:lnTo>
                      <a:pt x="774" y="116"/>
                    </a:lnTo>
                    <a:lnTo>
                      <a:pt x="802" y="96"/>
                    </a:lnTo>
                    <a:lnTo>
                      <a:pt x="828" y="74"/>
                    </a:lnTo>
                    <a:lnTo>
                      <a:pt x="828" y="74"/>
                    </a:lnTo>
                    <a:lnTo>
                      <a:pt x="812" y="58"/>
                    </a:lnTo>
                    <a:lnTo>
                      <a:pt x="794" y="42"/>
                    </a:lnTo>
                    <a:lnTo>
                      <a:pt x="780" y="24"/>
                    </a:lnTo>
                    <a:lnTo>
                      <a:pt x="766" y="4"/>
                    </a:lnTo>
                    <a:lnTo>
                      <a:pt x="766" y="4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 w="8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 prstMaterial="dkEdge">
                <a:bevelT w="114300" prst="hardEdge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0" name="Freeform 16"/>
              <p:cNvSpPr>
                <a:spLocks/>
              </p:cNvSpPr>
              <p:nvPr/>
            </p:nvSpPr>
            <p:spPr bwMode="auto">
              <a:xfrm>
                <a:off x="3552825" y="4654550"/>
                <a:ext cx="1276350" cy="260350"/>
              </a:xfrm>
              <a:custGeom>
                <a:avLst/>
                <a:gdLst/>
                <a:ahLst/>
                <a:cxnLst>
                  <a:cxn ang="0">
                    <a:pos x="62" y="162"/>
                  </a:cxn>
                  <a:cxn ang="0">
                    <a:pos x="62" y="162"/>
                  </a:cxn>
                  <a:cxn ang="0">
                    <a:pos x="82" y="146"/>
                  </a:cxn>
                  <a:cxn ang="0">
                    <a:pos x="106" y="132"/>
                  </a:cxn>
                  <a:cxn ang="0">
                    <a:pos x="128" y="122"/>
                  </a:cxn>
                  <a:cxn ang="0">
                    <a:pos x="154" y="112"/>
                  </a:cxn>
                  <a:cxn ang="0">
                    <a:pos x="180" y="104"/>
                  </a:cxn>
                  <a:cxn ang="0">
                    <a:pos x="206" y="98"/>
                  </a:cxn>
                  <a:cxn ang="0">
                    <a:pos x="232" y="94"/>
                  </a:cxn>
                  <a:cxn ang="0">
                    <a:pos x="260" y="94"/>
                  </a:cxn>
                  <a:cxn ang="0">
                    <a:pos x="540" y="94"/>
                  </a:cxn>
                  <a:cxn ang="0">
                    <a:pos x="540" y="94"/>
                  </a:cxn>
                  <a:cxn ang="0">
                    <a:pos x="568" y="94"/>
                  </a:cxn>
                  <a:cxn ang="0">
                    <a:pos x="596" y="98"/>
                  </a:cxn>
                  <a:cxn ang="0">
                    <a:pos x="622" y="104"/>
                  </a:cxn>
                  <a:cxn ang="0">
                    <a:pos x="648" y="112"/>
                  </a:cxn>
                  <a:cxn ang="0">
                    <a:pos x="674" y="122"/>
                  </a:cxn>
                  <a:cxn ang="0">
                    <a:pos x="698" y="134"/>
                  </a:cxn>
                  <a:cxn ang="0">
                    <a:pos x="720" y="148"/>
                  </a:cxn>
                  <a:cxn ang="0">
                    <a:pos x="742" y="164"/>
                  </a:cxn>
                  <a:cxn ang="0">
                    <a:pos x="742" y="164"/>
                  </a:cxn>
                  <a:cxn ang="0">
                    <a:pos x="756" y="144"/>
                  </a:cxn>
                  <a:cxn ang="0">
                    <a:pos x="770" y="126"/>
                  </a:cxn>
                  <a:cxn ang="0">
                    <a:pos x="786" y="108"/>
                  </a:cxn>
                  <a:cxn ang="0">
                    <a:pos x="804" y="92"/>
                  </a:cxn>
                  <a:cxn ang="0">
                    <a:pos x="804" y="92"/>
                  </a:cxn>
                  <a:cxn ang="0">
                    <a:pos x="778" y="72"/>
                  </a:cxn>
                  <a:cxn ang="0">
                    <a:pos x="752" y="54"/>
                  </a:cxn>
                  <a:cxn ang="0">
                    <a:pos x="722" y="38"/>
                  </a:cxn>
                  <a:cxn ang="0">
                    <a:pos x="694" y="24"/>
                  </a:cxn>
                  <a:cxn ang="0">
                    <a:pos x="662" y="14"/>
                  </a:cxn>
                  <a:cxn ang="0">
                    <a:pos x="630" y="6"/>
                  </a:cxn>
                  <a:cxn ang="0">
                    <a:pos x="598" y="2"/>
                  </a:cxn>
                  <a:cxn ang="0">
                    <a:pos x="564" y="0"/>
                  </a:cxn>
                  <a:cxn ang="0">
                    <a:pos x="236" y="0"/>
                  </a:cxn>
                  <a:cxn ang="0">
                    <a:pos x="236" y="0"/>
                  </a:cxn>
                  <a:cxn ang="0">
                    <a:pos x="204" y="2"/>
                  </a:cxn>
                  <a:cxn ang="0">
                    <a:pos x="172" y="6"/>
                  </a:cxn>
                  <a:cxn ang="0">
                    <a:pos x="140" y="14"/>
                  </a:cxn>
                  <a:cxn ang="0">
                    <a:pos x="110" y="24"/>
                  </a:cxn>
                  <a:cxn ang="0">
                    <a:pos x="80" y="36"/>
                  </a:cxn>
                  <a:cxn ang="0">
                    <a:pos x="52" y="52"/>
                  </a:cxn>
                  <a:cxn ang="0">
                    <a:pos x="26" y="68"/>
                  </a:cxn>
                  <a:cxn ang="0">
                    <a:pos x="0" y="88"/>
                  </a:cxn>
                  <a:cxn ang="0">
                    <a:pos x="0" y="88"/>
                  </a:cxn>
                  <a:cxn ang="0">
                    <a:pos x="18" y="104"/>
                  </a:cxn>
                  <a:cxn ang="0">
                    <a:pos x="34" y="122"/>
                  </a:cxn>
                  <a:cxn ang="0">
                    <a:pos x="48" y="142"/>
                  </a:cxn>
                  <a:cxn ang="0">
                    <a:pos x="62" y="162"/>
                  </a:cxn>
                  <a:cxn ang="0">
                    <a:pos x="62" y="162"/>
                  </a:cxn>
                </a:cxnLst>
                <a:rect l="0" t="0" r="r" b="b"/>
                <a:pathLst>
                  <a:path w="804" h="164">
                    <a:moveTo>
                      <a:pt x="62" y="162"/>
                    </a:moveTo>
                    <a:lnTo>
                      <a:pt x="62" y="162"/>
                    </a:lnTo>
                    <a:lnTo>
                      <a:pt x="82" y="146"/>
                    </a:lnTo>
                    <a:lnTo>
                      <a:pt x="106" y="132"/>
                    </a:lnTo>
                    <a:lnTo>
                      <a:pt x="128" y="122"/>
                    </a:lnTo>
                    <a:lnTo>
                      <a:pt x="154" y="112"/>
                    </a:lnTo>
                    <a:lnTo>
                      <a:pt x="180" y="104"/>
                    </a:lnTo>
                    <a:lnTo>
                      <a:pt x="206" y="98"/>
                    </a:lnTo>
                    <a:lnTo>
                      <a:pt x="232" y="94"/>
                    </a:lnTo>
                    <a:lnTo>
                      <a:pt x="260" y="94"/>
                    </a:lnTo>
                    <a:lnTo>
                      <a:pt x="540" y="94"/>
                    </a:lnTo>
                    <a:lnTo>
                      <a:pt x="540" y="94"/>
                    </a:lnTo>
                    <a:lnTo>
                      <a:pt x="568" y="94"/>
                    </a:lnTo>
                    <a:lnTo>
                      <a:pt x="596" y="98"/>
                    </a:lnTo>
                    <a:lnTo>
                      <a:pt x="622" y="104"/>
                    </a:lnTo>
                    <a:lnTo>
                      <a:pt x="648" y="112"/>
                    </a:lnTo>
                    <a:lnTo>
                      <a:pt x="674" y="122"/>
                    </a:lnTo>
                    <a:lnTo>
                      <a:pt x="698" y="134"/>
                    </a:lnTo>
                    <a:lnTo>
                      <a:pt x="720" y="148"/>
                    </a:lnTo>
                    <a:lnTo>
                      <a:pt x="742" y="164"/>
                    </a:lnTo>
                    <a:lnTo>
                      <a:pt x="742" y="164"/>
                    </a:lnTo>
                    <a:lnTo>
                      <a:pt x="756" y="144"/>
                    </a:lnTo>
                    <a:lnTo>
                      <a:pt x="770" y="126"/>
                    </a:lnTo>
                    <a:lnTo>
                      <a:pt x="786" y="108"/>
                    </a:lnTo>
                    <a:lnTo>
                      <a:pt x="804" y="92"/>
                    </a:lnTo>
                    <a:lnTo>
                      <a:pt x="804" y="92"/>
                    </a:lnTo>
                    <a:lnTo>
                      <a:pt x="778" y="72"/>
                    </a:lnTo>
                    <a:lnTo>
                      <a:pt x="752" y="54"/>
                    </a:lnTo>
                    <a:lnTo>
                      <a:pt x="722" y="38"/>
                    </a:lnTo>
                    <a:lnTo>
                      <a:pt x="694" y="24"/>
                    </a:lnTo>
                    <a:lnTo>
                      <a:pt x="662" y="14"/>
                    </a:lnTo>
                    <a:lnTo>
                      <a:pt x="630" y="6"/>
                    </a:lnTo>
                    <a:lnTo>
                      <a:pt x="598" y="2"/>
                    </a:lnTo>
                    <a:lnTo>
                      <a:pt x="564" y="0"/>
                    </a:lnTo>
                    <a:lnTo>
                      <a:pt x="236" y="0"/>
                    </a:lnTo>
                    <a:lnTo>
                      <a:pt x="236" y="0"/>
                    </a:lnTo>
                    <a:lnTo>
                      <a:pt x="204" y="2"/>
                    </a:lnTo>
                    <a:lnTo>
                      <a:pt x="172" y="6"/>
                    </a:lnTo>
                    <a:lnTo>
                      <a:pt x="140" y="14"/>
                    </a:lnTo>
                    <a:lnTo>
                      <a:pt x="110" y="24"/>
                    </a:lnTo>
                    <a:lnTo>
                      <a:pt x="80" y="36"/>
                    </a:lnTo>
                    <a:lnTo>
                      <a:pt x="52" y="52"/>
                    </a:lnTo>
                    <a:lnTo>
                      <a:pt x="26" y="68"/>
                    </a:lnTo>
                    <a:lnTo>
                      <a:pt x="0" y="88"/>
                    </a:lnTo>
                    <a:lnTo>
                      <a:pt x="0" y="88"/>
                    </a:lnTo>
                    <a:lnTo>
                      <a:pt x="18" y="104"/>
                    </a:lnTo>
                    <a:lnTo>
                      <a:pt x="34" y="122"/>
                    </a:lnTo>
                    <a:lnTo>
                      <a:pt x="48" y="142"/>
                    </a:lnTo>
                    <a:lnTo>
                      <a:pt x="62" y="162"/>
                    </a:lnTo>
                    <a:lnTo>
                      <a:pt x="62" y="162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 w="8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 prstMaterial="dkEdge">
                <a:bevelT w="114300" prst="hardEdge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1" name="Freeform 17"/>
              <p:cNvSpPr>
                <a:spLocks/>
              </p:cNvSpPr>
              <p:nvPr/>
            </p:nvSpPr>
            <p:spPr bwMode="auto">
              <a:xfrm>
                <a:off x="3429000" y="5603875"/>
                <a:ext cx="200025" cy="219075"/>
              </a:xfrm>
              <a:custGeom>
                <a:avLst/>
                <a:gdLst/>
                <a:ahLst/>
                <a:cxnLst>
                  <a:cxn ang="0">
                    <a:pos x="126" y="68"/>
                  </a:cxn>
                  <a:cxn ang="0">
                    <a:pos x="126" y="68"/>
                  </a:cxn>
                  <a:cxn ang="0">
                    <a:pos x="108" y="54"/>
                  </a:cxn>
                  <a:cxn ang="0">
                    <a:pos x="92" y="36"/>
                  </a:cxn>
                  <a:cxn ang="0">
                    <a:pos x="78" y="18"/>
                  </a:cxn>
                  <a:cxn ang="0">
                    <a:pos x="64" y="0"/>
                  </a:cxn>
                  <a:cxn ang="0">
                    <a:pos x="64" y="0"/>
                  </a:cxn>
                  <a:cxn ang="0">
                    <a:pos x="50" y="18"/>
                  </a:cxn>
                  <a:cxn ang="0">
                    <a:pos x="34" y="34"/>
                  </a:cxn>
                  <a:cxn ang="0">
                    <a:pos x="18" y="50"/>
                  </a:cxn>
                  <a:cxn ang="0">
                    <a:pos x="0" y="64"/>
                  </a:cxn>
                  <a:cxn ang="0">
                    <a:pos x="0" y="64"/>
                  </a:cxn>
                  <a:cxn ang="0">
                    <a:pos x="14" y="84"/>
                  </a:cxn>
                  <a:cxn ang="0">
                    <a:pos x="28" y="104"/>
                  </a:cxn>
                  <a:cxn ang="0">
                    <a:pos x="44" y="122"/>
                  </a:cxn>
                  <a:cxn ang="0">
                    <a:pos x="62" y="138"/>
                  </a:cxn>
                  <a:cxn ang="0">
                    <a:pos x="62" y="138"/>
                  </a:cxn>
                  <a:cxn ang="0">
                    <a:pos x="78" y="122"/>
                  </a:cxn>
                  <a:cxn ang="0">
                    <a:pos x="96" y="106"/>
                  </a:cxn>
                  <a:cxn ang="0">
                    <a:pos x="110" y="88"/>
                  </a:cxn>
                  <a:cxn ang="0">
                    <a:pos x="126" y="68"/>
                  </a:cxn>
                  <a:cxn ang="0">
                    <a:pos x="126" y="68"/>
                  </a:cxn>
                </a:cxnLst>
                <a:rect l="0" t="0" r="r" b="b"/>
                <a:pathLst>
                  <a:path w="126" h="138">
                    <a:moveTo>
                      <a:pt x="126" y="68"/>
                    </a:moveTo>
                    <a:lnTo>
                      <a:pt x="126" y="68"/>
                    </a:lnTo>
                    <a:lnTo>
                      <a:pt x="108" y="54"/>
                    </a:lnTo>
                    <a:lnTo>
                      <a:pt x="92" y="36"/>
                    </a:lnTo>
                    <a:lnTo>
                      <a:pt x="78" y="18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50" y="18"/>
                    </a:lnTo>
                    <a:lnTo>
                      <a:pt x="34" y="34"/>
                    </a:lnTo>
                    <a:lnTo>
                      <a:pt x="18" y="50"/>
                    </a:lnTo>
                    <a:lnTo>
                      <a:pt x="0" y="64"/>
                    </a:lnTo>
                    <a:lnTo>
                      <a:pt x="0" y="64"/>
                    </a:lnTo>
                    <a:lnTo>
                      <a:pt x="14" y="84"/>
                    </a:lnTo>
                    <a:lnTo>
                      <a:pt x="28" y="104"/>
                    </a:lnTo>
                    <a:lnTo>
                      <a:pt x="44" y="122"/>
                    </a:lnTo>
                    <a:lnTo>
                      <a:pt x="62" y="138"/>
                    </a:lnTo>
                    <a:lnTo>
                      <a:pt x="62" y="138"/>
                    </a:lnTo>
                    <a:lnTo>
                      <a:pt x="78" y="122"/>
                    </a:lnTo>
                    <a:lnTo>
                      <a:pt x="96" y="106"/>
                    </a:lnTo>
                    <a:lnTo>
                      <a:pt x="110" y="88"/>
                    </a:lnTo>
                    <a:lnTo>
                      <a:pt x="126" y="68"/>
                    </a:lnTo>
                    <a:lnTo>
                      <a:pt x="126" y="68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 w="8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 prstMaterial="dkEdge">
                <a:bevelT w="114300" prst="hardEdge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2" name="Freeform 19"/>
              <p:cNvSpPr>
                <a:spLocks/>
              </p:cNvSpPr>
              <p:nvPr/>
            </p:nvSpPr>
            <p:spPr bwMode="auto">
              <a:xfrm>
                <a:off x="3317875" y="4905375"/>
                <a:ext cx="231775" cy="800100"/>
              </a:xfrm>
              <a:custGeom>
                <a:avLst/>
                <a:gdLst/>
                <a:ahLst/>
                <a:cxnLst>
                  <a:cxn ang="0">
                    <a:pos x="146" y="68"/>
                  </a:cxn>
                  <a:cxn ang="0">
                    <a:pos x="146" y="68"/>
                  </a:cxn>
                  <a:cxn ang="0">
                    <a:pos x="132" y="50"/>
                  </a:cxn>
                  <a:cxn ang="0">
                    <a:pos x="118" y="32"/>
                  </a:cxn>
                  <a:cxn ang="0">
                    <a:pos x="102" y="14"/>
                  </a:cxn>
                  <a:cxn ang="0">
                    <a:pos x="84" y="0"/>
                  </a:cxn>
                  <a:cxn ang="0">
                    <a:pos x="84" y="0"/>
                  </a:cxn>
                  <a:cxn ang="0">
                    <a:pos x="66" y="26"/>
                  </a:cxn>
                  <a:cxn ang="0">
                    <a:pos x="50" y="56"/>
                  </a:cxn>
                  <a:cxn ang="0">
                    <a:pos x="34" y="88"/>
                  </a:cxn>
                  <a:cxn ang="0">
                    <a:pos x="22" y="120"/>
                  </a:cxn>
                  <a:cxn ang="0">
                    <a:pos x="12" y="154"/>
                  </a:cxn>
                  <a:cxn ang="0">
                    <a:pos x="6" y="190"/>
                  </a:cxn>
                  <a:cxn ang="0">
                    <a:pos x="2" y="226"/>
                  </a:cxn>
                  <a:cxn ang="0">
                    <a:pos x="0" y="262"/>
                  </a:cxn>
                  <a:cxn ang="0">
                    <a:pos x="0" y="262"/>
                  </a:cxn>
                  <a:cxn ang="0">
                    <a:pos x="2" y="296"/>
                  </a:cxn>
                  <a:cxn ang="0">
                    <a:pos x="4" y="328"/>
                  </a:cxn>
                  <a:cxn ang="0">
                    <a:pos x="10" y="360"/>
                  </a:cxn>
                  <a:cxn ang="0">
                    <a:pos x="18" y="392"/>
                  </a:cxn>
                  <a:cxn ang="0">
                    <a:pos x="28" y="422"/>
                  </a:cxn>
                  <a:cxn ang="0">
                    <a:pos x="40" y="450"/>
                  </a:cxn>
                  <a:cxn ang="0">
                    <a:pos x="54" y="478"/>
                  </a:cxn>
                  <a:cxn ang="0">
                    <a:pos x="70" y="504"/>
                  </a:cxn>
                  <a:cxn ang="0">
                    <a:pos x="70" y="504"/>
                  </a:cxn>
                  <a:cxn ang="0">
                    <a:pos x="88" y="490"/>
                  </a:cxn>
                  <a:cxn ang="0">
                    <a:pos x="104" y="474"/>
                  </a:cxn>
                  <a:cxn ang="0">
                    <a:pos x="120" y="458"/>
                  </a:cxn>
                  <a:cxn ang="0">
                    <a:pos x="134" y="440"/>
                  </a:cxn>
                  <a:cxn ang="0">
                    <a:pos x="134" y="440"/>
                  </a:cxn>
                  <a:cxn ang="0">
                    <a:pos x="122" y="420"/>
                  </a:cxn>
                  <a:cxn ang="0">
                    <a:pos x="112" y="400"/>
                  </a:cxn>
                  <a:cxn ang="0">
                    <a:pos x="104" y="378"/>
                  </a:cxn>
                  <a:cxn ang="0">
                    <a:pos x="96" y="356"/>
                  </a:cxn>
                  <a:cxn ang="0">
                    <a:pos x="90" y="334"/>
                  </a:cxn>
                  <a:cxn ang="0">
                    <a:pos x="86" y="310"/>
                  </a:cxn>
                  <a:cxn ang="0">
                    <a:pos x="84" y="286"/>
                  </a:cxn>
                  <a:cxn ang="0">
                    <a:pos x="82" y="262"/>
                  </a:cxn>
                  <a:cxn ang="0">
                    <a:pos x="82" y="262"/>
                  </a:cxn>
                  <a:cxn ang="0">
                    <a:pos x="84" y="236"/>
                  </a:cxn>
                  <a:cxn ang="0">
                    <a:pos x="86" y="208"/>
                  </a:cxn>
                  <a:cxn ang="0">
                    <a:pos x="92" y="184"/>
                  </a:cxn>
                  <a:cxn ang="0">
                    <a:pos x="98" y="158"/>
                  </a:cxn>
                  <a:cxn ang="0">
                    <a:pos x="108" y="134"/>
                  </a:cxn>
                  <a:cxn ang="0">
                    <a:pos x="118" y="112"/>
                  </a:cxn>
                  <a:cxn ang="0">
                    <a:pos x="132" y="90"/>
                  </a:cxn>
                  <a:cxn ang="0">
                    <a:pos x="146" y="68"/>
                  </a:cxn>
                  <a:cxn ang="0">
                    <a:pos x="146" y="68"/>
                  </a:cxn>
                </a:cxnLst>
                <a:rect l="0" t="0" r="r" b="b"/>
                <a:pathLst>
                  <a:path w="146" h="504">
                    <a:moveTo>
                      <a:pt x="146" y="68"/>
                    </a:moveTo>
                    <a:lnTo>
                      <a:pt x="146" y="68"/>
                    </a:lnTo>
                    <a:lnTo>
                      <a:pt x="132" y="50"/>
                    </a:lnTo>
                    <a:lnTo>
                      <a:pt x="118" y="32"/>
                    </a:lnTo>
                    <a:lnTo>
                      <a:pt x="102" y="14"/>
                    </a:lnTo>
                    <a:lnTo>
                      <a:pt x="84" y="0"/>
                    </a:lnTo>
                    <a:lnTo>
                      <a:pt x="84" y="0"/>
                    </a:lnTo>
                    <a:lnTo>
                      <a:pt x="66" y="26"/>
                    </a:lnTo>
                    <a:lnTo>
                      <a:pt x="50" y="56"/>
                    </a:lnTo>
                    <a:lnTo>
                      <a:pt x="34" y="88"/>
                    </a:lnTo>
                    <a:lnTo>
                      <a:pt x="22" y="120"/>
                    </a:lnTo>
                    <a:lnTo>
                      <a:pt x="12" y="154"/>
                    </a:lnTo>
                    <a:lnTo>
                      <a:pt x="6" y="190"/>
                    </a:lnTo>
                    <a:lnTo>
                      <a:pt x="2" y="226"/>
                    </a:lnTo>
                    <a:lnTo>
                      <a:pt x="0" y="262"/>
                    </a:lnTo>
                    <a:lnTo>
                      <a:pt x="0" y="262"/>
                    </a:lnTo>
                    <a:lnTo>
                      <a:pt x="2" y="296"/>
                    </a:lnTo>
                    <a:lnTo>
                      <a:pt x="4" y="328"/>
                    </a:lnTo>
                    <a:lnTo>
                      <a:pt x="10" y="360"/>
                    </a:lnTo>
                    <a:lnTo>
                      <a:pt x="18" y="392"/>
                    </a:lnTo>
                    <a:lnTo>
                      <a:pt x="28" y="422"/>
                    </a:lnTo>
                    <a:lnTo>
                      <a:pt x="40" y="450"/>
                    </a:lnTo>
                    <a:lnTo>
                      <a:pt x="54" y="478"/>
                    </a:lnTo>
                    <a:lnTo>
                      <a:pt x="70" y="504"/>
                    </a:lnTo>
                    <a:lnTo>
                      <a:pt x="70" y="504"/>
                    </a:lnTo>
                    <a:lnTo>
                      <a:pt x="88" y="490"/>
                    </a:lnTo>
                    <a:lnTo>
                      <a:pt x="104" y="474"/>
                    </a:lnTo>
                    <a:lnTo>
                      <a:pt x="120" y="458"/>
                    </a:lnTo>
                    <a:lnTo>
                      <a:pt x="134" y="440"/>
                    </a:lnTo>
                    <a:lnTo>
                      <a:pt x="134" y="440"/>
                    </a:lnTo>
                    <a:lnTo>
                      <a:pt x="122" y="420"/>
                    </a:lnTo>
                    <a:lnTo>
                      <a:pt x="112" y="400"/>
                    </a:lnTo>
                    <a:lnTo>
                      <a:pt x="104" y="378"/>
                    </a:lnTo>
                    <a:lnTo>
                      <a:pt x="96" y="356"/>
                    </a:lnTo>
                    <a:lnTo>
                      <a:pt x="90" y="334"/>
                    </a:lnTo>
                    <a:lnTo>
                      <a:pt x="86" y="310"/>
                    </a:lnTo>
                    <a:lnTo>
                      <a:pt x="84" y="286"/>
                    </a:lnTo>
                    <a:lnTo>
                      <a:pt x="82" y="262"/>
                    </a:lnTo>
                    <a:lnTo>
                      <a:pt x="82" y="262"/>
                    </a:lnTo>
                    <a:lnTo>
                      <a:pt x="84" y="236"/>
                    </a:lnTo>
                    <a:lnTo>
                      <a:pt x="86" y="208"/>
                    </a:lnTo>
                    <a:lnTo>
                      <a:pt x="92" y="184"/>
                    </a:lnTo>
                    <a:lnTo>
                      <a:pt x="98" y="158"/>
                    </a:lnTo>
                    <a:lnTo>
                      <a:pt x="108" y="134"/>
                    </a:lnTo>
                    <a:lnTo>
                      <a:pt x="118" y="112"/>
                    </a:lnTo>
                    <a:lnTo>
                      <a:pt x="132" y="90"/>
                    </a:lnTo>
                    <a:lnTo>
                      <a:pt x="146" y="68"/>
                    </a:lnTo>
                    <a:lnTo>
                      <a:pt x="146" y="68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 w="8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 prstMaterial="dkEdge">
                <a:bevelT w="114300" prst="hardEdge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3" name="Freeform 24"/>
              <p:cNvSpPr>
                <a:spLocks/>
              </p:cNvSpPr>
              <p:nvPr/>
            </p:nvSpPr>
            <p:spPr bwMode="auto">
              <a:xfrm>
                <a:off x="4730750" y="4800600"/>
                <a:ext cx="196850" cy="219075"/>
              </a:xfrm>
              <a:custGeom>
                <a:avLst/>
                <a:gdLst/>
                <a:ahLst/>
                <a:cxnLst>
                  <a:cxn ang="0">
                    <a:pos x="0" y="72"/>
                  </a:cxn>
                  <a:cxn ang="0">
                    <a:pos x="0" y="72"/>
                  </a:cxn>
                  <a:cxn ang="0">
                    <a:pos x="18" y="88"/>
                  </a:cxn>
                  <a:cxn ang="0">
                    <a:pos x="34" y="104"/>
                  </a:cxn>
                  <a:cxn ang="0">
                    <a:pos x="50" y="120"/>
                  </a:cxn>
                  <a:cxn ang="0">
                    <a:pos x="64" y="138"/>
                  </a:cxn>
                  <a:cxn ang="0">
                    <a:pos x="64" y="138"/>
                  </a:cxn>
                  <a:cxn ang="0">
                    <a:pos x="76" y="120"/>
                  </a:cxn>
                  <a:cxn ang="0">
                    <a:pos x="92" y="102"/>
                  </a:cxn>
                  <a:cxn ang="0">
                    <a:pos x="108" y="86"/>
                  </a:cxn>
                  <a:cxn ang="0">
                    <a:pos x="124" y="70"/>
                  </a:cxn>
                  <a:cxn ang="0">
                    <a:pos x="124" y="70"/>
                  </a:cxn>
                  <a:cxn ang="0">
                    <a:pos x="110" y="50"/>
                  </a:cxn>
                  <a:cxn ang="0">
                    <a:pos x="96" y="32"/>
                  </a:cxn>
                  <a:cxn ang="0">
                    <a:pos x="78" y="16"/>
                  </a:cxn>
                  <a:cxn ang="0">
                    <a:pos x="62" y="0"/>
                  </a:cxn>
                  <a:cxn ang="0">
                    <a:pos x="62" y="0"/>
                  </a:cxn>
                  <a:cxn ang="0">
                    <a:pos x="44" y="16"/>
                  </a:cxn>
                  <a:cxn ang="0">
                    <a:pos x="28" y="34"/>
                  </a:cxn>
                  <a:cxn ang="0">
                    <a:pos x="14" y="52"/>
                  </a:cxn>
                  <a:cxn ang="0">
                    <a:pos x="0" y="72"/>
                  </a:cxn>
                  <a:cxn ang="0">
                    <a:pos x="0" y="72"/>
                  </a:cxn>
                </a:cxnLst>
                <a:rect l="0" t="0" r="r" b="b"/>
                <a:pathLst>
                  <a:path w="124" h="138">
                    <a:moveTo>
                      <a:pt x="0" y="72"/>
                    </a:moveTo>
                    <a:lnTo>
                      <a:pt x="0" y="72"/>
                    </a:lnTo>
                    <a:lnTo>
                      <a:pt x="18" y="88"/>
                    </a:lnTo>
                    <a:lnTo>
                      <a:pt x="34" y="104"/>
                    </a:lnTo>
                    <a:lnTo>
                      <a:pt x="50" y="120"/>
                    </a:lnTo>
                    <a:lnTo>
                      <a:pt x="64" y="138"/>
                    </a:lnTo>
                    <a:lnTo>
                      <a:pt x="64" y="138"/>
                    </a:lnTo>
                    <a:lnTo>
                      <a:pt x="76" y="120"/>
                    </a:lnTo>
                    <a:lnTo>
                      <a:pt x="92" y="102"/>
                    </a:lnTo>
                    <a:lnTo>
                      <a:pt x="108" y="86"/>
                    </a:lnTo>
                    <a:lnTo>
                      <a:pt x="124" y="70"/>
                    </a:lnTo>
                    <a:lnTo>
                      <a:pt x="124" y="70"/>
                    </a:lnTo>
                    <a:lnTo>
                      <a:pt x="110" y="50"/>
                    </a:lnTo>
                    <a:lnTo>
                      <a:pt x="96" y="32"/>
                    </a:lnTo>
                    <a:lnTo>
                      <a:pt x="78" y="16"/>
                    </a:lnTo>
                    <a:lnTo>
                      <a:pt x="62" y="0"/>
                    </a:lnTo>
                    <a:lnTo>
                      <a:pt x="62" y="0"/>
                    </a:lnTo>
                    <a:lnTo>
                      <a:pt x="44" y="16"/>
                    </a:lnTo>
                    <a:lnTo>
                      <a:pt x="28" y="34"/>
                    </a:lnTo>
                    <a:lnTo>
                      <a:pt x="14" y="52"/>
                    </a:lnTo>
                    <a:lnTo>
                      <a:pt x="0" y="72"/>
                    </a:lnTo>
                    <a:lnTo>
                      <a:pt x="0" y="72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 w="8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 prstMaterial="dkEdge">
                <a:bevelT w="114300" prst="hardEdge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4" name="Freeform 28"/>
              <p:cNvSpPr>
                <a:spLocks/>
              </p:cNvSpPr>
              <p:nvPr/>
            </p:nvSpPr>
            <p:spPr bwMode="auto">
              <a:xfrm>
                <a:off x="4832350" y="4911725"/>
                <a:ext cx="225425" cy="803275"/>
              </a:xfrm>
              <a:custGeom>
                <a:avLst/>
                <a:gdLst/>
                <a:ahLst/>
                <a:cxnLst>
                  <a:cxn ang="0">
                    <a:pos x="0" y="68"/>
                  </a:cxn>
                  <a:cxn ang="0">
                    <a:pos x="0" y="68"/>
                  </a:cxn>
                  <a:cxn ang="0">
                    <a:pos x="12" y="90"/>
                  </a:cxn>
                  <a:cxn ang="0">
                    <a:pos x="24" y="110"/>
                  </a:cxn>
                  <a:cxn ang="0">
                    <a:pos x="36" y="134"/>
                  </a:cxn>
                  <a:cxn ang="0">
                    <a:pos x="44" y="156"/>
                  </a:cxn>
                  <a:cxn ang="0">
                    <a:pos x="50" y="182"/>
                  </a:cxn>
                  <a:cxn ang="0">
                    <a:pos x="56" y="206"/>
                  </a:cxn>
                  <a:cxn ang="0">
                    <a:pos x="58" y="232"/>
                  </a:cxn>
                  <a:cxn ang="0">
                    <a:pos x="60" y="258"/>
                  </a:cxn>
                  <a:cxn ang="0">
                    <a:pos x="60" y="258"/>
                  </a:cxn>
                  <a:cxn ang="0">
                    <a:pos x="58" y="282"/>
                  </a:cxn>
                  <a:cxn ang="0">
                    <a:pos x="56" y="308"/>
                  </a:cxn>
                  <a:cxn ang="0">
                    <a:pos x="52" y="332"/>
                  </a:cxn>
                  <a:cxn ang="0">
                    <a:pos x="46" y="354"/>
                  </a:cxn>
                  <a:cxn ang="0">
                    <a:pos x="38" y="376"/>
                  </a:cxn>
                  <a:cxn ang="0">
                    <a:pos x="28" y="398"/>
                  </a:cxn>
                  <a:cxn ang="0">
                    <a:pos x="18" y="420"/>
                  </a:cxn>
                  <a:cxn ang="0">
                    <a:pos x="4" y="440"/>
                  </a:cxn>
                  <a:cxn ang="0">
                    <a:pos x="4" y="440"/>
                  </a:cxn>
                  <a:cxn ang="0">
                    <a:pos x="18" y="458"/>
                  </a:cxn>
                  <a:cxn ang="0">
                    <a:pos x="34" y="474"/>
                  </a:cxn>
                  <a:cxn ang="0">
                    <a:pos x="50" y="490"/>
                  </a:cxn>
                  <a:cxn ang="0">
                    <a:pos x="68" y="506"/>
                  </a:cxn>
                  <a:cxn ang="0">
                    <a:pos x="68" y="506"/>
                  </a:cxn>
                  <a:cxn ang="0">
                    <a:pos x="84" y="480"/>
                  </a:cxn>
                  <a:cxn ang="0">
                    <a:pos x="100" y="450"/>
                  </a:cxn>
                  <a:cxn ang="0">
                    <a:pos x="112" y="422"/>
                  </a:cxn>
                  <a:cxn ang="0">
                    <a:pos x="122" y="390"/>
                  </a:cxn>
                  <a:cxn ang="0">
                    <a:pos x="130" y="358"/>
                  </a:cxn>
                  <a:cxn ang="0">
                    <a:pos x="136" y="326"/>
                  </a:cxn>
                  <a:cxn ang="0">
                    <a:pos x="140" y="292"/>
                  </a:cxn>
                  <a:cxn ang="0">
                    <a:pos x="142" y="258"/>
                  </a:cxn>
                  <a:cxn ang="0">
                    <a:pos x="142" y="258"/>
                  </a:cxn>
                  <a:cxn ang="0">
                    <a:pos x="140" y="222"/>
                  </a:cxn>
                  <a:cxn ang="0">
                    <a:pos x="136" y="186"/>
                  </a:cxn>
                  <a:cxn ang="0">
                    <a:pos x="130" y="152"/>
                  </a:cxn>
                  <a:cxn ang="0">
                    <a:pos x="120" y="120"/>
                  </a:cxn>
                  <a:cxn ang="0">
                    <a:pos x="108" y="88"/>
                  </a:cxn>
                  <a:cxn ang="0">
                    <a:pos x="94" y="56"/>
                  </a:cxn>
                  <a:cxn ang="0">
                    <a:pos x="78" y="28"/>
                  </a:cxn>
                  <a:cxn ang="0">
                    <a:pos x="60" y="0"/>
                  </a:cxn>
                  <a:cxn ang="0">
                    <a:pos x="60" y="0"/>
                  </a:cxn>
                  <a:cxn ang="0">
                    <a:pos x="44" y="16"/>
                  </a:cxn>
                  <a:cxn ang="0">
                    <a:pos x="28" y="32"/>
                  </a:cxn>
                  <a:cxn ang="0">
                    <a:pos x="12" y="50"/>
                  </a:cxn>
                  <a:cxn ang="0">
                    <a:pos x="0" y="68"/>
                  </a:cxn>
                  <a:cxn ang="0">
                    <a:pos x="0" y="68"/>
                  </a:cxn>
                </a:cxnLst>
                <a:rect l="0" t="0" r="r" b="b"/>
                <a:pathLst>
                  <a:path w="142" h="506">
                    <a:moveTo>
                      <a:pt x="0" y="68"/>
                    </a:moveTo>
                    <a:lnTo>
                      <a:pt x="0" y="68"/>
                    </a:lnTo>
                    <a:lnTo>
                      <a:pt x="12" y="90"/>
                    </a:lnTo>
                    <a:lnTo>
                      <a:pt x="24" y="110"/>
                    </a:lnTo>
                    <a:lnTo>
                      <a:pt x="36" y="134"/>
                    </a:lnTo>
                    <a:lnTo>
                      <a:pt x="44" y="156"/>
                    </a:lnTo>
                    <a:lnTo>
                      <a:pt x="50" y="182"/>
                    </a:lnTo>
                    <a:lnTo>
                      <a:pt x="56" y="206"/>
                    </a:lnTo>
                    <a:lnTo>
                      <a:pt x="58" y="232"/>
                    </a:lnTo>
                    <a:lnTo>
                      <a:pt x="60" y="258"/>
                    </a:lnTo>
                    <a:lnTo>
                      <a:pt x="60" y="258"/>
                    </a:lnTo>
                    <a:lnTo>
                      <a:pt x="58" y="282"/>
                    </a:lnTo>
                    <a:lnTo>
                      <a:pt x="56" y="308"/>
                    </a:lnTo>
                    <a:lnTo>
                      <a:pt x="52" y="332"/>
                    </a:lnTo>
                    <a:lnTo>
                      <a:pt x="46" y="354"/>
                    </a:lnTo>
                    <a:lnTo>
                      <a:pt x="38" y="376"/>
                    </a:lnTo>
                    <a:lnTo>
                      <a:pt x="28" y="398"/>
                    </a:lnTo>
                    <a:lnTo>
                      <a:pt x="18" y="420"/>
                    </a:lnTo>
                    <a:lnTo>
                      <a:pt x="4" y="440"/>
                    </a:lnTo>
                    <a:lnTo>
                      <a:pt x="4" y="440"/>
                    </a:lnTo>
                    <a:lnTo>
                      <a:pt x="18" y="458"/>
                    </a:lnTo>
                    <a:lnTo>
                      <a:pt x="34" y="474"/>
                    </a:lnTo>
                    <a:lnTo>
                      <a:pt x="50" y="490"/>
                    </a:lnTo>
                    <a:lnTo>
                      <a:pt x="68" y="506"/>
                    </a:lnTo>
                    <a:lnTo>
                      <a:pt x="68" y="506"/>
                    </a:lnTo>
                    <a:lnTo>
                      <a:pt x="84" y="480"/>
                    </a:lnTo>
                    <a:lnTo>
                      <a:pt x="100" y="450"/>
                    </a:lnTo>
                    <a:lnTo>
                      <a:pt x="112" y="422"/>
                    </a:lnTo>
                    <a:lnTo>
                      <a:pt x="122" y="390"/>
                    </a:lnTo>
                    <a:lnTo>
                      <a:pt x="130" y="358"/>
                    </a:lnTo>
                    <a:lnTo>
                      <a:pt x="136" y="326"/>
                    </a:lnTo>
                    <a:lnTo>
                      <a:pt x="140" y="292"/>
                    </a:lnTo>
                    <a:lnTo>
                      <a:pt x="142" y="258"/>
                    </a:lnTo>
                    <a:lnTo>
                      <a:pt x="142" y="258"/>
                    </a:lnTo>
                    <a:lnTo>
                      <a:pt x="140" y="222"/>
                    </a:lnTo>
                    <a:lnTo>
                      <a:pt x="136" y="186"/>
                    </a:lnTo>
                    <a:lnTo>
                      <a:pt x="130" y="152"/>
                    </a:lnTo>
                    <a:lnTo>
                      <a:pt x="120" y="120"/>
                    </a:lnTo>
                    <a:lnTo>
                      <a:pt x="108" y="88"/>
                    </a:lnTo>
                    <a:lnTo>
                      <a:pt x="94" y="56"/>
                    </a:lnTo>
                    <a:lnTo>
                      <a:pt x="78" y="28"/>
                    </a:lnTo>
                    <a:lnTo>
                      <a:pt x="60" y="0"/>
                    </a:lnTo>
                    <a:lnTo>
                      <a:pt x="60" y="0"/>
                    </a:lnTo>
                    <a:lnTo>
                      <a:pt x="44" y="16"/>
                    </a:lnTo>
                    <a:lnTo>
                      <a:pt x="28" y="32"/>
                    </a:lnTo>
                    <a:lnTo>
                      <a:pt x="12" y="50"/>
                    </a:lnTo>
                    <a:lnTo>
                      <a:pt x="0" y="68"/>
                    </a:lnTo>
                    <a:lnTo>
                      <a:pt x="0" y="68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 w="8">
                <a:solidFill>
                  <a:schemeClr val="accent5">
                    <a:lumMod val="50000"/>
                  </a:schemeClr>
                </a:solidFill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 prstMaterial="dkEdge">
                <a:bevelT w="114300" prst="hardEdge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</p:grpSp>
      <p:grpSp>
        <p:nvGrpSpPr>
          <p:cNvPr id="26" name="Group 51"/>
          <p:cNvGrpSpPr/>
          <p:nvPr/>
        </p:nvGrpSpPr>
        <p:grpSpPr>
          <a:xfrm>
            <a:off x="2563122" y="2165555"/>
            <a:ext cx="1619536" cy="4114800"/>
            <a:chOff x="1600200" y="2209800"/>
            <a:chExt cx="1371600" cy="3886200"/>
          </a:xfrm>
        </p:grpSpPr>
        <p:sp>
          <p:nvSpPr>
            <p:cNvPr id="46" name="TextBox 45"/>
            <p:cNvSpPr txBox="1"/>
            <p:nvPr/>
          </p:nvSpPr>
          <p:spPr>
            <a:xfrm>
              <a:off x="1773307" y="2209800"/>
              <a:ext cx="771387" cy="4360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w Cen MT Condensed Extra Bold" panose="020B0803020202020204" pitchFamily="34" charset="0"/>
                </a:rPr>
                <a:t>Step 1</a:t>
              </a:r>
            </a:p>
          </p:txBody>
        </p:sp>
        <p:grpSp>
          <p:nvGrpSpPr>
            <p:cNvPr id="27" name="Group 57"/>
            <p:cNvGrpSpPr/>
            <p:nvPr/>
          </p:nvGrpSpPr>
          <p:grpSpPr>
            <a:xfrm>
              <a:off x="1600200" y="2971800"/>
              <a:ext cx="1371600" cy="3124200"/>
              <a:chOff x="1600200" y="3200400"/>
              <a:chExt cx="1371600" cy="3124200"/>
            </a:xfrm>
          </p:grpSpPr>
          <p:grpSp>
            <p:nvGrpSpPr>
              <p:cNvPr id="28" name="Group 49"/>
              <p:cNvGrpSpPr/>
              <p:nvPr/>
            </p:nvGrpSpPr>
            <p:grpSpPr>
              <a:xfrm>
                <a:off x="1600200" y="3200400"/>
                <a:ext cx="1371600" cy="3124200"/>
                <a:chOff x="1600200" y="3200400"/>
                <a:chExt cx="1371600" cy="3124200"/>
              </a:xfrm>
            </p:grpSpPr>
            <p:sp>
              <p:nvSpPr>
                <p:cNvPr id="42" name="Rectangle 41"/>
                <p:cNvSpPr/>
                <p:nvPr/>
              </p:nvSpPr>
              <p:spPr>
                <a:xfrm>
                  <a:off x="1600200" y="3657600"/>
                  <a:ext cx="1371600" cy="266700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itchFamily="34" charset="0"/>
                  </a:endParaRPr>
                </a:p>
              </p:txBody>
            </p:sp>
            <p:sp>
              <p:nvSpPr>
                <p:cNvPr id="33" name="Rounded Rectangle 32"/>
                <p:cNvSpPr/>
                <p:nvPr/>
              </p:nvSpPr>
              <p:spPr>
                <a:xfrm>
                  <a:off x="2171700" y="3200400"/>
                  <a:ext cx="228600" cy="5334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2">
                    <a:lumMod val="50000"/>
                  </a:schemeClr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itchFamily="34" charset="0"/>
                  </a:endParaRPr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1635456" y="3943064"/>
                <a:ext cx="1295400" cy="2180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libri" pitchFamily="34" charset="0"/>
                  </a:rPr>
                  <a:t>You can replace this sample text with your own</a:t>
                </a:r>
              </a:p>
            </p:txBody>
          </p:sp>
        </p:grpSp>
      </p:grpSp>
      <p:grpSp>
        <p:nvGrpSpPr>
          <p:cNvPr id="29" name="Group 52"/>
          <p:cNvGrpSpPr/>
          <p:nvPr/>
        </p:nvGrpSpPr>
        <p:grpSpPr>
          <a:xfrm>
            <a:off x="4391588" y="2137371"/>
            <a:ext cx="1619536" cy="4142984"/>
            <a:chOff x="3110552" y="2183182"/>
            <a:chExt cx="1371600" cy="3912818"/>
          </a:xfrm>
        </p:grpSpPr>
        <p:sp>
          <p:nvSpPr>
            <p:cNvPr id="47" name="TextBox 46"/>
            <p:cNvSpPr txBox="1"/>
            <p:nvPr/>
          </p:nvSpPr>
          <p:spPr>
            <a:xfrm>
              <a:off x="3390990" y="2183182"/>
              <a:ext cx="771387" cy="4360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w Cen MT Condensed Extra Bold" panose="020B0803020202020204" pitchFamily="34" charset="0"/>
                </a:rPr>
                <a:t>Step 2</a:t>
              </a:r>
            </a:p>
          </p:txBody>
        </p:sp>
        <p:grpSp>
          <p:nvGrpSpPr>
            <p:cNvPr id="30" name="Group 58"/>
            <p:cNvGrpSpPr/>
            <p:nvPr/>
          </p:nvGrpSpPr>
          <p:grpSpPr>
            <a:xfrm>
              <a:off x="3110552" y="2971800"/>
              <a:ext cx="1371600" cy="3124200"/>
              <a:chOff x="3110552" y="3200400"/>
              <a:chExt cx="1371600" cy="3124200"/>
            </a:xfrm>
          </p:grpSpPr>
          <p:grpSp>
            <p:nvGrpSpPr>
              <p:cNvPr id="31" name="Group 50"/>
              <p:cNvGrpSpPr/>
              <p:nvPr/>
            </p:nvGrpSpPr>
            <p:grpSpPr>
              <a:xfrm>
                <a:off x="3110552" y="3200400"/>
                <a:ext cx="1371600" cy="3124200"/>
                <a:chOff x="3110552" y="3200400"/>
                <a:chExt cx="1371600" cy="3124200"/>
              </a:xfrm>
            </p:grpSpPr>
            <p:sp>
              <p:nvSpPr>
                <p:cNvPr id="43" name="Rectangle 42"/>
                <p:cNvSpPr/>
                <p:nvPr/>
              </p:nvSpPr>
              <p:spPr>
                <a:xfrm>
                  <a:off x="3110552" y="3657600"/>
                  <a:ext cx="1371600" cy="2667000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itchFamily="34" charset="0"/>
                  </a:endParaRPr>
                </a:p>
              </p:txBody>
            </p:sp>
            <p:sp>
              <p:nvSpPr>
                <p:cNvPr id="34" name="Rounded Rectangle 33"/>
                <p:cNvSpPr/>
                <p:nvPr/>
              </p:nvSpPr>
              <p:spPr>
                <a:xfrm>
                  <a:off x="3682052" y="3200400"/>
                  <a:ext cx="228600" cy="5334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>
                    <a:lumMod val="50000"/>
                  </a:schemeClr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itchFamily="34" charset="0"/>
                  </a:endParaRPr>
                </a:p>
              </p:txBody>
            </p:sp>
          </p:grpSp>
          <p:sp>
            <p:nvSpPr>
              <p:cNvPr id="55" name="TextBox 54"/>
              <p:cNvSpPr txBox="1"/>
              <p:nvPr/>
            </p:nvSpPr>
            <p:spPr>
              <a:xfrm>
                <a:off x="3151496" y="3962400"/>
                <a:ext cx="1295400" cy="2180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libri" pitchFamily="34" charset="0"/>
                  </a:rPr>
                  <a:t>You can replace this sample text with your own</a:t>
                </a:r>
              </a:p>
            </p:txBody>
          </p:sp>
        </p:grpSp>
      </p:grpSp>
      <p:grpSp>
        <p:nvGrpSpPr>
          <p:cNvPr id="32" name="Group 57"/>
          <p:cNvGrpSpPr/>
          <p:nvPr/>
        </p:nvGrpSpPr>
        <p:grpSpPr>
          <a:xfrm>
            <a:off x="6220054" y="2165555"/>
            <a:ext cx="1619536" cy="4114800"/>
            <a:chOff x="4656160" y="2209800"/>
            <a:chExt cx="1371600" cy="3886200"/>
          </a:xfrm>
        </p:grpSpPr>
        <p:sp>
          <p:nvSpPr>
            <p:cNvPr id="48" name="TextBox 47"/>
            <p:cNvSpPr txBox="1"/>
            <p:nvPr/>
          </p:nvSpPr>
          <p:spPr>
            <a:xfrm>
              <a:off x="4922907" y="2209800"/>
              <a:ext cx="771387" cy="4360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w Cen MT Condensed Extra Bold" panose="020B0803020202020204" pitchFamily="34" charset="0"/>
                </a:rPr>
                <a:t>Step 3</a:t>
              </a:r>
            </a:p>
          </p:txBody>
        </p:sp>
        <p:grpSp>
          <p:nvGrpSpPr>
            <p:cNvPr id="37" name="Group 59"/>
            <p:cNvGrpSpPr/>
            <p:nvPr/>
          </p:nvGrpSpPr>
          <p:grpSpPr>
            <a:xfrm>
              <a:off x="4656160" y="2971800"/>
              <a:ext cx="1371600" cy="3124200"/>
              <a:chOff x="4656160" y="3200400"/>
              <a:chExt cx="1371600" cy="3124200"/>
            </a:xfrm>
          </p:grpSpPr>
          <p:grpSp>
            <p:nvGrpSpPr>
              <p:cNvPr id="38" name="Group 51"/>
              <p:cNvGrpSpPr/>
              <p:nvPr/>
            </p:nvGrpSpPr>
            <p:grpSpPr>
              <a:xfrm>
                <a:off x="4656160" y="3200400"/>
                <a:ext cx="1371600" cy="3124200"/>
                <a:chOff x="4656160" y="3200400"/>
                <a:chExt cx="1371600" cy="3124200"/>
              </a:xfrm>
            </p:grpSpPr>
            <p:sp>
              <p:nvSpPr>
                <p:cNvPr id="44" name="Rectangle 43"/>
                <p:cNvSpPr/>
                <p:nvPr/>
              </p:nvSpPr>
              <p:spPr>
                <a:xfrm>
                  <a:off x="4656160" y="3657600"/>
                  <a:ext cx="1371600" cy="2667000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itchFamily="34" charset="0"/>
                  </a:endParaRPr>
                </a:p>
              </p:txBody>
            </p:sp>
            <p:sp>
              <p:nvSpPr>
                <p:cNvPr id="35" name="Rounded Rectangle 34"/>
                <p:cNvSpPr/>
                <p:nvPr/>
              </p:nvSpPr>
              <p:spPr>
                <a:xfrm>
                  <a:off x="5227660" y="3200400"/>
                  <a:ext cx="228600" cy="5334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>
                    <a:lumMod val="50000"/>
                  </a:schemeClr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itchFamily="34" charset="0"/>
                  </a:endParaRPr>
                </a:p>
              </p:txBody>
            </p:sp>
          </p:grpSp>
          <p:sp>
            <p:nvSpPr>
              <p:cNvPr id="56" name="TextBox 55"/>
              <p:cNvSpPr txBox="1"/>
              <p:nvPr/>
            </p:nvSpPr>
            <p:spPr>
              <a:xfrm>
                <a:off x="4724400" y="3954440"/>
                <a:ext cx="1295400" cy="2180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libri" pitchFamily="34" charset="0"/>
                  </a:rPr>
                  <a:t>You can replace this sample text with your own</a:t>
                </a:r>
              </a:p>
            </p:txBody>
          </p:sp>
        </p:grpSp>
      </p:grpSp>
      <p:grpSp>
        <p:nvGrpSpPr>
          <p:cNvPr id="39" name="Group 58"/>
          <p:cNvGrpSpPr/>
          <p:nvPr/>
        </p:nvGrpSpPr>
        <p:grpSpPr>
          <a:xfrm>
            <a:off x="8048521" y="2165555"/>
            <a:ext cx="1619536" cy="4114800"/>
            <a:chOff x="6152864" y="2209800"/>
            <a:chExt cx="1371600" cy="3886200"/>
          </a:xfrm>
        </p:grpSpPr>
        <p:sp>
          <p:nvSpPr>
            <p:cNvPr id="49" name="TextBox 48"/>
            <p:cNvSpPr txBox="1"/>
            <p:nvPr/>
          </p:nvSpPr>
          <p:spPr>
            <a:xfrm>
              <a:off x="6497707" y="2209800"/>
              <a:ext cx="771387" cy="4360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w Cen MT Condensed Extra Bold" panose="020B0803020202020204" pitchFamily="34" charset="0"/>
                </a:rPr>
                <a:t>Step 4</a:t>
              </a:r>
            </a:p>
          </p:txBody>
        </p:sp>
        <p:grpSp>
          <p:nvGrpSpPr>
            <p:cNvPr id="40" name="Group 60"/>
            <p:cNvGrpSpPr/>
            <p:nvPr/>
          </p:nvGrpSpPr>
          <p:grpSpPr>
            <a:xfrm>
              <a:off x="6152864" y="2971800"/>
              <a:ext cx="1371600" cy="3124200"/>
              <a:chOff x="6152864" y="3200400"/>
              <a:chExt cx="1371600" cy="3124200"/>
            </a:xfrm>
          </p:grpSpPr>
          <p:grpSp>
            <p:nvGrpSpPr>
              <p:cNvPr id="41" name="Group 52"/>
              <p:cNvGrpSpPr/>
              <p:nvPr/>
            </p:nvGrpSpPr>
            <p:grpSpPr>
              <a:xfrm>
                <a:off x="6152864" y="3200400"/>
                <a:ext cx="1371600" cy="3124200"/>
                <a:chOff x="6152864" y="3200400"/>
                <a:chExt cx="1371600" cy="3124200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6152864" y="3657600"/>
                  <a:ext cx="1371600" cy="2667000"/>
                </a:xfrm>
                <a:prstGeom prst="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itchFamily="34" charset="0"/>
                  </a:endParaRPr>
                </a:p>
              </p:txBody>
            </p:sp>
            <p:sp>
              <p:nvSpPr>
                <p:cNvPr id="36" name="Rounded Rectangle 35"/>
                <p:cNvSpPr/>
                <p:nvPr/>
              </p:nvSpPr>
              <p:spPr>
                <a:xfrm>
                  <a:off x="6724364" y="3200400"/>
                  <a:ext cx="228600" cy="5334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4">
                    <a:lumMod val="50000"/>
                  </a:schemeClr>
                </a:solidFill>
                <a:ln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" pitchFamily="34" charset="0"/>
                  </a:endParaRPr>
                </a:p>
              </p:txBody>
            </p:sp>
          </p:grpSp>
          <p:sp>
            <p:nvSpPr>
              <p:cNvPr id="57" name="TextBox 56"/>
              <p:cNvSpPr txBox="1"/>
              <p:nvPr/>
            </p:nvSpPr>
            <p:spPr>
              <a:xfrm>
                <a:off x="6172200" y="3968088"/>
                <a:ext cx="1295400" cy="21800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libri" pitchFamily="34" charset="0"/>
                  </a:rPr>
                  <a:t>You can replace this sample text with your own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F9FAED35-096D-46AB-BF34-FB2B900EEA21}"/>
              </a:ext>
            </a:extLst>
          </p:cNvPr>
          <p:cNvSpPr/>
          <p:nvPr/>
        </p:nvSpPr>
        <p:spPr>
          <a:xfrm>
            <a:off x="0" y="4213716"/>
            <a:ext cx="12192000" cy="271413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93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Step Process</a:t>
            </a:r>
            <a:endParaRPr lang="en-US" sz="4000" dirty="0"/>
          </a:p>
        </p:txBody>
      </p:sp>
      <p:sp>
        <p:nvSpPr>
          <p:cNvPr id="4" name="Rectangle 3"/>
          <p:cNvSpPr/>
          <p:nvPr/>
        </p:nvSpPr>
        <p:spPr>
          <a:xfrm>
            <a:off x="3879275" y="3793175"/>
            <a:ext cx="2209800" cy="1600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30175">
            <a:solidFill>
              <a:schemeClr val="bg1"/>
            </a:solidFill>
          </a:ln>
          <a:effectLst>
            <a:outerShdw blurRad="381000" dist="38100" dir="5400000" sx="106000" sy="106000" algn="t" rotWithShape="0">
              <a:prstClr val="black">
                <a:alpha val="40000"/>
              </a:prstClr>
            </a:outerShdw>
          </a:effectLst>
          <a:scene3d>
            <a:camera prst="isometricOffAxis1Top">
              <a:rot lat="18075713" lon="18392743" rev="3458552"/>
            </a:camera>
            <a:lightRig rig="threePt" dir="t"/>
          </a:scene3d>
          <a:sp3d extrusionH="127000"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63300" y="3466600"/>
            <a:ext cx="2209800" cy="1600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30175">
            <a:solidFill>
              <a:schemeClr val="bg1"/>
            </a:solidFill>
          </a:ln>
          <a:effectLst>
            <a:outerShdw blurRad="381000" dist="38100" dir="5400000" sx="106000" sy="106000" algn="t" rotWithShape="0">
              <a:prstClr val="black">
                <a:alpha val="40000"/>
              </a:prstClr>
            </a:outerShdw>
          </a:effectLst>
          <a:scene3d>
            <a:camera prst="isometricOffAxis1Top">
              <a:rot lat="18075713" lon="18392743" rev="3458552"/>
            </a:camera>
            <a:lightRig rig="threePt" dir="t"/>
          </a:scene3d>
          <a:sp3d extrusionH="127000"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6" name="Circular Arrow 5"/>
          <p:cNvSpPr/>
          <p:nvPr/>
        </p:nvSpPr>
        <p:spPr>
          <a:xfrm>
            <a:off x="2077200" y="2895600"/>
            <a:ext cx="2209800" cy="2514600"/>
          </a:xfrm>
          <a:prstGeom prst="circularArrow">
            <a:avLst>
              <a:gd name="adj1" fmla="val 12999"/>
              <a:gd name="adj2" fmla="val 2268854"/>
              <a:gd name="adj3" fmla="val 20248452"/>
              <a:gd name="adj4" fmla="val 10685242"/>
              <a:gd name="adj5" fmla="val 11597"/>
            </a:avLst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2700000" scaled="1"/>
          </a:gradFill>
          <a:ln w="63500">
            <a:noFill/>
          </a:ln>
          <a:effectLst>
            <a:outerShdw blurRad="190500" dist="38100" dir="5400000" sx="111000" sy="111000" algn="t" rotWithShape="0">
              <a:prstClr val="black">
                <a:alpha val="40000"/>
              </a:prstClr>
            </a:outerShdw>
          </a:effectLst>
          <a:scene3d>
            <a:camera prst="isometricOffAxis1Top">
              <a:rot lat="18448660" lon="19229748" rev="2765578"/>
            </a:camera>
            <a:lightRig rig="harsh" dir="t"/>
          </a:scene3d>
          <a:sp3d extrusionH="76200" prstMaterial="dkEdge"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0" y="4119750"/>
            <a:ext cx="2209800" cy="1600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30175">
            <a:solidFill>
              <a:schemeClr val="bg1"/>
            </a:solidFill>
          </a:ln>
          <a:effectLst>
            <a:outerShdw blurRad="381000" dist="38100" dir="5400000" sx="106000" sy="106000" algn="t" rotWithShape="0">
              <a:prstClr val="black">
                <a:alpha val="40000"/>
              </a:prstClr>
            </a:outerShdw>
          </a:effectLst>
          <a:scene3d>
            <a:camera prst="isometricOffAxis1Top">
              <a:rot lat="18075713" lon="18392743" rev="3458552"/>
            </a:camera>
            <a:lightRig rig="threePt" dir="t"/>
          </a:scene3d>
          <a:sp3d extrusionH="127000"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478000" y="3136075"/>
            <a:ext cx="2209800" cy="1600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30175">
            <a:solidFill>
              <a:schemeClr val="bg1"/>
            </a:solidFill>
          </a:ln>
          <a:effectLst>
            <a:outerShdw blurRad="381000" dist="38100" dir="5400000" sx="106000" sy="106000" algn="t" rotWithShape="0">
              <a:prstClr val="black">
                <a:alpha val="40000"/>
              </a:prstClr>
            </a:outerShdw>
          </a:effectLst>
          <a:scene3d>
            <a:camera prst="isometricOffAxis1Top">
              <a:rot lat="18075713" lon="18392743" rev="3458552"/>
            </a:camera>
            <a:lightRig rig="threePt" dir="t"/>
          </a:scene3d>
          <a:sp3d extrusionH="127000"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11" name="Circular Arrow 10"/>
          <p:cNvSpPr/>
          <p:nvPr/>
        </p:nvSpPr>
        <p:spPr>
          <a:xfrm>
            <a:off x="4515600" y="2514600"/>
            <a:ext cx="2209800" cy="2514600"/>
          </a:xfrm>
          <a:prstGeom prst="circularArrow">
            <a:avLst>
              <a:gd name="adj1" fmla="val 12999"/>
              <a:gd name="adj2" fmla="val 2268854"/>
              <a:gd name="adj3" fmla="val 20248452"/>
              <a:gd name="adj4" fmla="val 10685242"/>
              <a:gd name="adj5" fmla="val 11597"/>
            </a:avLst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2700000" scaled="1"/>
          </a:gradFill>
          <a:ln w="63500">
            <a:noFill/>
          </a:ln>
          <a:effectLst>
            <a:outerShdw blurRad="190500" dist="38100" dir="5400000" sx="111000" sy="111000" algn="t" rotWithShape="0">
              <a:prstClr val="black">
                <a:alpha val="40000"/>
              </a:prstClr>
            </a:outerShdw>
          </a:effectLst>
          <a:scene3d>
            <a:camera prst="isometricOffAxis1Top">
              <a:rot lat="18448660" lon="19229748" rev="2765578"/>
            </a:camera>
            <a:lightRig rig="harsh" dir="t"/>
          </a:scene3d>
          <a:sp3d extrusionH="76200" prstMaterial="dkEdge"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12" name="Circular Arrow 11"/>
          <p:cNvSpPr/>
          <p:nvPr/>
        </p:nvSpPr>
        <p:spPr>
          <a:xfrm>
            <a:off x="6954000" y="2209800"/>
            <a:ext cx="2209800" cy="2514600"/>
          </a:xfrm>
          <a:prstGeom prst="circularArrow">
            <a:avLst>
              <a:gd name="adj1" fmla="val 12999"/>
              <a:gd name="adj2" fmla="val 2268854"/>
              <a:gd name="adj3" fmla="val 20248452"/>
              <a:gd name="adj4" fmla="val 10685242"/>
              <a:gd name="adj5" fmla="val 11597"/>
            </a:avLst>
          </a:prstGeom>
          <a:gradFill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2700000" scaled="1"/>
          </a:gradFill>
          <a:ln w="63500">
            <a:noFill/>
          </a:ln>
          <a:effectLst>
            <a:outerShdw blurRad="190500" dist="38100" dir="5400000" sx="111000" sy="111000" algn="t" rotWithShape="0">
              <a:prstClr val="black">
                <a:alpha val="40000"/>
              </a:prstClr>
            </a:outerShdw>
          </a:effectLst>
          <a:scene3d>
            <a:camera prst="isometricOffAxis1Top">
              <a:rot lat="18448660" lon="19229748" rev="2765578"/>
            </a:camera>
            <a:lightRig rig="harsh" dir="t"/>
          </a:scene3d>
          <a:sp3d extrusionH="76200" prstMaterial="dkEdge"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libri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5B80B56-D4A1-4223-9572-9BA86A314D2A}"/>
              </a:ext>
            </a:extLst>
          </p:cNvPr>
          <p:cNvGrpSpPr/>
          <p:nvPr/>
        </p:nvGrpSpPr>
        <p:grpSpPr>
          <a:xfrm>
            <a:off x="2077199" y="4114800"/>
            <a:ext cx="914400" cy="1003178"/>
            <a:chOff x="2077199" y="4114800"/>
            <a:chExt cx="914400" cy="1003178"/>
          </a:xfrm>
        </p:grpSpPr>
        <p:grpSp>
          <p:nvGrpSpPr>
            <p:cNvPr id="9" name="Gruppe 72"/>
            <p:cNvGrpSpPr>
              <a:grpSpLocks/>
            </p:cNvGrpSpPr>
            <p:nvPr/>
          </p:nvGrpSpPr>
          <p:grpSpPr bwMode="auto">
            <a:xfrm>
              <a:off x="2077199" y="4114800"/>
              <a:ext cx="914400" cy="1003178"/>
              <a:chOff x="6736239" y="307975"/>
              <a:chExt cx="1365773" cy="1454438"/>
            </a:xfrm>
          </p:grpSpPr>
          <p:sp>
            <p:nvSpPr>
              <p:cNvPr id="19" name="Ellipse 98"/>
              <p:cNvSpPr/>
              <p:nvPr/>
            </p:nvSpPr>
            <p:spPr bwMode="auto">
              <a:xfrm>
                <a:off x="6786578" y="1500174"/>
                <a:ext cx="1198946" cy="262239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FFFFF">
                      <a:alpha val="0"/>
                    </a:srgbClr>
                  </a:gs>
                  <a:gs pos="0">
                    <a:srgbClr val="E6E6E6">
                      <a:lumMod val="10000"/>
                      <a:alpha val="76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latin typeface="Calibri" pitchFamily="-111" charset="0"/>
                  <a:ea typeface="ＭＳ Ｐゴシック" pitchFamily="-111" charset="-128"/>
                </a:endParaRPr>
              </a:p>
            </p:txBody>
          </p:sp>
          <p:grpSp>
            <p:nvGrpSpPr>
              <p:cNvPr id="10" name="Gruppe 69"/>
              <p:cNvGrpSpPr>
                <a:grpSpLocks/>
              </p:cNvGrpSpPr>
              <p:nvPr/>
            </p:nvGrpSpPr>
            <p:grpSpPr bwMode="auto">
              <a:xfrm>
                <a:off x="6736239" y="307975"/>
                <a:ext cx="1365773" cy="1325725"/>
                <a:chOff x="6990733" y="4742888"/>
                <a:chExt cx="1365262" cy="1326442"/>
              </a:xfrm>
            </p:grpSpPr>
            <p:sp>
              <p:nvSpPr>
                <p:cNvPr id="20" name="Ellipse 99"/>
                <p:cNvSpPr/>
                <p:nvPr/>
              </p:nvSpPr>
              <p:spPr bwMode="auto">
                <a:xfrm>
                  <a:off x="6990733" y="4742888"/>
                  <a:ext cx="1365262" cy="132644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4F4FF"/>
                    </a:gs>
                    <a:gs pos="100000">
                      <a:srgbClr val="208ECD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9525" cap="flat" cmpd="sng" algn="ctr">
                  <a:solidFill>
                    <a:srgbClr val="0081BE">
                      <a:lumMod val="75000"/>
                    </a:srgbClr>
                  </a:solidFill>
                  <a:prstDash val="solid"/>
                </a:ln>
                <a:effectLst>
                  <a:innerShdw blurRad="190500" dist="114300" dir="5640000">
                    <a:srgbClr val="000000">
                      <a:alpha val="37000"/>
                    </a:srgbClr>
                  </a:innerShdw>
                </a:effec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>
                    <a:solidFill>
                      <a:srgbClr val="FFFFFF"/>
                    </a:solidFill>
                    <a:latin typeface="Calibri" pitchFamily="-111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21" name="Ellipse 100"/>
                <p:cNvSpPr>
                  <a:spLocks noChangeArrowheads="1"/>
                </p:cNvSpPr>
                <p:nvPr/>
              </p:nvSpPr>
              <p:spPr bwMode="auto">
                <a:xfrm>
                  <a:off x="7169968" y="4786328"/>
                  <a:ext cx="982937" cy="72132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>
                        <a:alpha val="76999"/>
                      </a:srgbClr>
                    </a:gs>
                    <a:gs pos="100000">
                      <a:srgbClr val="8EB4E3">
                        <a:alpha val="0"/>
                      </a:srgbClr>
                    </a:gs>
                  </a:gsLst>
                  <a:lin ang="5400000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  <a:latin typeface="Calibri" charset="0"/>
                    <a:ea typeface="ＭＳ Ｐゴシック" pitchFamily="34" charset="-128"/>
                  </a:endParaRPr>
                </a:p>
              </p:txBody>
            </p:sp>
          </p:grpSp>
        </p:grpSp>
        <p:sp>
          <p:nvSpPr>
            <p:cNvPr id="38" name="TextBox 37"/>
            <p:cNvSpPr txBox="1"/>
            <p:nvPr/>
          </p:nvSpPr>
          <p:spPr>
            <a:xfrm>
              <a:off x="2336800" y="4253171"/>
              <a:ext cx="4106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Tw Cen MT Condensed Extra Bold" panose="020B0803020202020204" pitchFamily="34" charset="0"/>
                </a:rPr>
                <a:t>1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835D332-846B-49D4-8FA5-1EB1E1437536}"/>
              </a:ext>
            </a:extLst>
          </p:cNvPr>
          <p:cNvGrpSpPr/>
          <p:nvPr/>
        </p:nvGrpSpPr>
        <p:grpSpPr>
          <a:xfrm>
            <a:off x="4439399" y="3733800"/>
            <a:ext cx="914400" cy="1003178"/>
            <a:chOff x="4439399" y="3733800"/>
            <a:chExt cx="914400" cy="1003178"/>
          </a:xfrm>
        </p:grpSpPr>
        <p:grpSp>
          <p:nvGrpSpPr>
            <p:cNvPr id="13" name="Gruppe 72"/>
            <p:cNvGrpSpPr>
              <a:grpSpLocks/>
            </p:cNvGrpSpPr>
            <p:nvPr/>
          </p:nvGrpSpPr>
          <p:grpSpPr bwMode="auto">
            <a:xfrm>
              <a:off x="4439399" y="3733800"/>
              <a:ext cx="914400" cy="1003178"/>
              <a:chOff x="6736239" y="307975"/>
              <a:chExt cx="1365773" cy="1454438"/>
            </a:xfrm>
          </p:grpSpPr>
          <p:sp>
            <p:nvSpPr>
              <p:cNvPr id="24" name="Ellipse 98"/>
              <p:cNvSpPr/>
              <p:nvPr/>
            </p:nvSpPr>
            <p:spPr bwMode="auto">
              <a:xfrm>
                <a:off x="6786578" y="1500174"/>
                <a:ext cx="1198946" cy="262239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FFFFF">
                      <a:alpha val="0"/>
                    </a:srgbClr>
                  </a:gs>
                  <a:gs pos="0">
                    <a:srgbClr val="E6E6E6">
                      <a:lumMod val="10000"/>
                      <a:alpha val="76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FFFFFF"/>
                  </a:solidFill>
                  <a:latin typeface="Calibri" pitchFamily="-111" charset="0"/>
                  <a:ea typeface="ＭＳ Ｐゴシック" pitchFamily="-111" charset="-128"/>
                </a:endParaRPr>
              </a:p>
            </p:txBody>
          </p:sp>
          <p:grpSp>
            <p:nvGrpSpPr>
              <p:cNvPr id="14" name="Gruppe 69"/>
              <p:cNvGrpSpPr>
                <a:grpSpLocks/>
              </p:cNvGrpSpPr>
              <p:nvPr/>
            </p:nvGrpSpPr>
            <p:grpSpPr bwMode="auto">
              <a:xfrm>
                <a:off x="6736239" y="307975"/>
                <a:ext cx="1365773" cy="1325725"/>
                <a:chOff x="6990733" y="4742888"/>
                <a:chExt cx="1365262" cy="1326442"/>
              </a:xfrm>
            </p:grpSpPr>
            <p:sp>
              <p:nvSpPr>
                <p:cNvPr id="25" name="Ellipse 99"/>
                <p:cNvSpPr/>
                <p:nvPr/>
              </p:nvSpPr>
              <p:spPr bwMode="auto">
                <a:xfrm>
                  <a:off x="6990733" y="4742888"/>
                  <a:ext cx="1365262" cy="132644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4F4FF"/>
                    </a:gs>
                    <a:gs pos="100000">
                      <a:srgbClr val="208ECD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9525" cap="flat" cmpd="sng" algn="ctr">
                  <a:solidFill>
                    <a:srgbClr val="0081BE">
                      <a:lumMod val="75000"/>
                    </a:srgbClr>
                  </a:solidFill>
                  <a:prstDash val="solid"/>
                </a:ln>
                <a:effectLst>
                  <a:innerShdw blurRad="190500" dist="114300" dir="5640000">
                    <a:srgbClr val="000000">
                      <a:alpha val="37000"/>
                    </a:srgbClr>
                  </a:innerShdw>
                </a:effec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>
                    <a:solidFill>
                      <a:srgbClr val="FFFFFF"/>
                    </a:solidFill>
                    <a:latin typeface="Calibri" pitchFamily="-111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26" name="Ellipse 100"/>
                <p:cNvSpPr>
                  <a:spLocks noChangeArrowheads="1"/>
                </p:cNvSpPr>
                <p:nvPr/>
              </p:nvSpPr>
              <p:spPr bwMode="auto">
                <a:xfrm>
                  <a:off x="7169968" y="4786328"/>
                  <a:ext cx="982937" cy="72132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>
                        <a:alpha val="76999"/>
                      </a:srgbClr>
                    </a:gs>
                    <a:gs pos="100000">
                      <a:srgbClr val="8EB4E3">
                        <a:alpha val="0"/>
                      </a:srgbClr>
                    </a:gs>
                  </a:gsLst>
                  <a:lin ang="5400000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  <a:latin typeface="Calibri" charset="0"/>
                    <a:ea typeface="ＭＳ Ｐゴシック" pitchFamily="34" charset="-128"/>
                  </a:endParaRPr>
                </a:p>
              </p:txBody>
            </p:sp>
          </p:grpSp>
        </p:grpSp>
        <p:sp>
          <p:nvSpPr>
            <p:cNvPr id="39" name="TextBox 38"/>
            <p:cNvSpPr txBox="1"/>
            <p:nvPr/>
          </p:nvSpPr>
          <p:spPr>
            <a:xfrm>
              <a:off x="4700160" y="3838547"/>
              <a:ext cx="4106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Tw Cen MT Condensed Extra Bold" panose="020B0803020202020204" pitchFamily="34" charset="0"/>
                </a:rPr>
                <a:t>2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1C2FBC7-60AC-4A38-BEAC-290D693FEE25}"/>
              </a:ext>
            </a:extLst>
          </p:cNvPr>
          <p:cNvGrpSpPr/>
          <p:nvPr/>
        </p:nvGrpSpPr>
        <p:grpSpPr>
          <a:xfrm>
            <a:off x="6725399" y="3416422"/>
            <a:ext cx="914400" cy="1003178"/>
            <a:chOff x="6725399" y="3416422"/>
            <a:chExt cx="914400" cy="1003178"/>
          </a:xfrm>
        </p:grpSpPr>
        <p:grpSp>
          <p:nvGrpSpPr>
            <p:cNvPr id="15" name="Gruppe 72"/>
            <p:cNvGrpSpPr>
              <a:grpSpLocks/>
            </p:cNvGrpSpPr>
            <p:nvPr/>
          </p:nvGrpSpPr>
          <p:grpSpPr bwMode="auto">
            <a:xfrm>
              <a:off x="6725399" y="3416422"/>
              <a:ext cx="914400" cy="1003178"/>
              <a:chOff x="6736239" y="307975"/>
              <a:chExt cx="1365773" cy="1454438"/>
            </a:xfrm>
          </p:grpSpPr>
          <p:sp>
            <p:nvSpPr>
              <p:cNvPr id="29" name="Ellipse 98"/>
              <p:cNvSpPr/>
              <p:nvPr/>
            </p:nvSpPr>
            <p:spPr bwMode="auto">
              <a:xfrm>
                <a:off x="6786578" y="1500174"/>
                <a:ext cx="1198946" cy="262239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FFFFF">
                      <a:alpha val="0"/>
                    </a:srgbClr>
                  </a:gs>
                  <a:gs pos="0">
                    <a:srgbClr val="E6E6E6">
                      <a:lumMod val="10000"/>
                      <a:alpha val="76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latin typeface="Calibri" pitchFamily="-111" charset="0"/>
                  <a:ea typeface="ＭＳ Ｐゴシック" pitchFamily="-111" charset="-128"/>
                </a:endParaRPr>
              </a:p>
            </p:txBody>
          </p:sp>
          <p:grpSp>
            <p:nvGrpSpPr>
              <p:cNvPr id="16" name="Gruppe 69"/>
              <p:cNvGrpSpPr>
                <a:grpSpLocks/>
              </p:cNvGrpSpPr>
              <p:nvPr/>
            </p:nvGrpSpPr>
            <p:grpSpPr bwMode="auto">
              <a:xfrm>
                <a:off x="6736239" y="307975"/>
                <a:ext cx="1365773" cy="1325725"/>
                <a:chOff x="6990733" y="4742888"/>
                <a:chExt cx="1365262" cy="1326442"/>
              </a:xfrm>
            </p:grpSpPr>
            <p:sp>
              <p:nvSpPr>
                <p:cNvPr id="30" name="Ellipse 99"/>
                <p:cNvSpPr/>
                <p:nvPr/>
              </p:nvSpPr>
              <p:spPr bwMode="auto">
                <a:xfrm>
                  <a:off x="6990733" y="4742888"/>
                  <a:ext cx="1365262" cy="132644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4F4FF"/>
                    </a:gs>
                    <a:gs pos="100000">
                      <a:srgbClr val="208ECD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9525" cap="flat" cmpd="sng" algn="ctr">
                  <a:solidFill>
                    <a:srgbClr val="0081BE">
                      <a:lumMod val="75000"/>
                    </a:srgbClr>
                  </a:solidFill>
                  <a:prstDash val="solid"/>
                </a:ln>
                <a:effectLst>
                  <a:innerShdw blurRad="190500" dist="114300" dir="5640000">
                    <a:srgbClr val="000000">
                      <a:alpha val="37000"/>
                    </a:srgbClr>
                  </a:innerShdw>
                </a:effec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>
                    <a:solidFill>
                      <a:srgbClr val="FFFFFF"/>
                    </a:solidFill>
                    <a:latin typeface="Calibri" pitchFamily="-111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31" name="Ellipse 100"/>
                <p:cNvSpPr>
                  <a:spLocks noChangeArrowheads="1"/>
                </p:cNvSpPr>
                <p:nvPr/>
              </p:nvSpPr>
              <p:spPr bwMode="auto">
                <a:xfrm>
                  <a:off x="7169968" y="4786328"/>
                  <a:ext cx="982937" cy="72132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>
                        <a:alpha val="76999"/>
                      </a:srgbClr>
                    </a:gs>
                    <a:gs pos="100000">
                      <a:srgbClr val="8EB4E3">
                        <a:alpha val="0"/>
                      </a:srgbClr>
                    </a:gs>
                  </a:gsLst>
                  <a:lin ang="5400000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  <a:latin typeface="Calibri" charset="0"/>
                    <a:ea typeface="ＭＳ Ｐゴシック" pitchFamily="34" charset="-128"/>
                  </a:endParaRPr>
                </a:p>
              </p:txBody>
            </p:sp>
          </p:grpSp>
        </p:grpSp>
        <p:sp>
          <p:nvSpPr>
            <p:cNvPr id="40" name="TextBox 39"/>
            <p:cNvSpPr txBox="1"/>
            <p:nvPr/>
          </p:nvSpPr>
          <p:spPr>
            <a:xfrm>
              <a:off x="6985000" y="3555339"/>
              <a:ext cx="4106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Tw Cen MT Condensed Extra Bold" panose="020B0803020202020204" pitchFamily="34" charset="0"/>
                </a:rPr>
                <a:t>3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BCFC48A-6043-4346-8BDA-9CFB480D3FDA}"/>
              </a:ext>
            </a:extLst>
          </p:cNvPr>
          <p:cNvGrpSpPr/>
          <p:nvPr/>
        </p:nvGrpSpPr>
        <p:grpSpPr>
          <a:xfrm>
            <a:off x="9163799" y="3111622"/>
            <a:ext cx="914400" cy="1003178"/>
            <a:chOff x="9163799" y="3111622"/>
            <a:chExt cx="914400" cy="1003178"/>
          </a:xfrm>
        </p:grpSpPr>
        <p:grpSp>
          <p:nvGrpSpPr>
            <p:cNvPr id="17" name="Gruppe 72"/>
            <p:cNvGrpSpPr>
              <a:grpSpLocks/>
            </p:cNvGrpSpPr>
            <p:nvPr/>
          </p:nvGrpSpPr>
          <p:grpSpPr bwMode="auto">
            <a:xfrm>
              <a:off x="9163799" y="3111622"/>
              <a:ext cx="914400" cy="1003178"/>
              <a:chOff x="6736239" y="307975"/>
              <a:chExt cx="1365773" cy="1454438"/>
            </a:xfrm>
          </p:grpSpPr>
          <p:sp>
            <p:nvSpPr>
              <p:cNvPr id="34" name="Ellipse 98"/>
              <p:cNvSpPr/>
              <p:nvPr/>
            </p:nvSpPr>
            <p:spPr bwMode="auto">
              <a:xfrm>
                <a:off x="6786578" y="1500174"/>
                <a:ext cx="1198946" cy="262239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FFFFF">
                      <a:alpha val="0"/>
                    </a:srgbClr>
                  </a:gs>
                  <a:gs pos="0">
                    <a:srgbClr val="E6E6E6">
                      <a:lumMod val="10000"/>
                      <a:alpha val="76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latin typeface="Calibri" pitchFamily="-111" charset="0"/>
                  <a:ea typeface="ＭＳ Ｐゴシック" pitchFamily="-111" charset="-128"/>
                </a:endParaRPr>
              </a:p>
            </p:txBody>
          </p:sp>
          <p:grpSp>
            <p:nvGrpSpPr>
              <p:cNvPr id="18" name="Gruppe 69"/>
              <p:cNvGrpSpPr>
                <a:grpSpLocks/>
              </p:cNvGrpSpPr>
              <p:nvPr/>
            </p:nvGrpSpPr>
            <p:grpSpPr bwMode="auto">
              <a:xfrm>
                <a:off x="6736239" y="307975"/>
                <a:ext cx="1365773" cy="1325725"/>
                <a:chOff x="6990733" y="4742888"/>
                <a:chExt cx="1365262" cy="1326442"/>
              </a:xfrm>
            </p:grpSpPr>
            <p:sp>
              <p:nvSpPr>
                <p:cNvPr id="35" name="Ellipse 99"/>
                <p:cNvSpPr/>
                <p:nvPr/>
              </p:nvSpPr>
              <p:spPr bwMode="auto">
                <a:xfrm>
                  <a:off x="6990733" y="4742888"/>
                  <a:ext cx="1365262" cy="132644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4F4FF"/>
                    </a:gs>
                    <a:gs pos="100000">
                      <a:srgbClr val="208ECD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9525" cap="flat" cmpd="sng" algn="ctr">
                  <a:solidFill>
                    <a:srgbClr val="0081BE">
                      <a:lumMod val="75000"/>
                    </a:srgbClr>
                  </a:solidFill>
                  <a:prstDash val="solid"/>
                </a:ln>
                <a:effectLst>
                  <a:innerShdw blurRad="190500" dist="114300" dir="5640000">
                    <a:srgbClr val="000000">
                      <a:alpha val="37000"/>
                    </a:srgbClr>
                  </a:innerShdw>
                </a:effec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>
                    <a:solidFill>
                      <a:srgbClr val="FFFFFF"/>
                    </a:solidFill>
                    <a:latin typeface="Calibri" pitchFamily="-111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36" name="Ellipse 100"/>
                <p:cNvSpPr>
                  <a:spLocks noChangeArrowheads="1"/>
                </p:cNvSpPr>
                <p:nvPr/>
              </p:nvSpPr>
              <p:spPr bwMode="auto">
                <a:xfrm>
                  <a:off x="7169968" y="4786328"/>
                  <a:ext cx="982937" cy="72132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>
                        <a:alpha val="76999"/>
                      </a:srgbClr>
                    </a:gs>
                    <a:gs pos="100000">
                      <a:srgbClr val="8EB4E3">
                        <a:alpha val="0"/>
                      </a:srgbClr>
                    </a:gs>
                  </a:gsLst>
                  <a:lin ang="5400000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  <a:latin typeface="Calibri" charset="0"/>
                    <a:ea typeface="ＭＳ Ｐゴシック" pitchFamily="34" charset="-128"/>
                  </a:endParaRPr>
                </a:p>
              </p:txBody>
            </p:sp>
          </p:grpSp>
        </p:grpSp>
        <p:sp>
          <p:nvSpPr>
            <p:cNvPr id="41" name="TextBox 40"/>
            <p:cNvSpPr txBox="1"/>
            <p:nvPr/>
          </p:nvSpPr>
          <p:spPr>
            <a:xfrm>
              <a:off x="9409545" y="3240330"/>
              <a:ext cx="4106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Tw Cen MT Condensed Extra Bold" panose="020B0803020202020204" pitchFamily="34" charset="0"/>
                </a:rPr>
                <a:t>4</a:t>
              </a:r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1843346" y="5472239"/>
            <a:ext cx="2140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 can replace this text with your own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50CD742-CEA6-471A-869C-CE111F74043B}"/>
              </a:ext>
            </a:extLst>
          </p:cNvPr>
          <p:cNvSpPr txBox="1"/>
          <p:nvPr/>
        </p:nvSpPr>
        <p:spPr>
          <a:xfrm>
            <a:off x="4537071" y="5088791"/>
            <a:ext cx="2140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 can replace this text with your own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D50D48C-10E6-4EEC-BAC9-C3AB7ED92345}"/>
              </a:ext>
            </a:extLst>
          </p:cNvPr>
          <p:cNvSpPr txBox="1"/>
          <p:nvPr/>
        </p:nvSpPr>
        <p:spPr>
          <a:xfrm>
            <a:off x="6856092" y="4851378"/>
            <a:ext cx="2140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 can replace this text with your own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F48EFE7-5EB8-4368-A635-465464C92FEA}"/>
              </a:ext>
            </a:extLst>
          </p:cNvPr>
          <p:cNvSpPr txBox="1"/>
          <p:nvPr/>
        </p:nvSpPr>
        <p:spPr>
          <a:xfrm>
            <a:off x="9175113" y="4613965"/>
            <a:ext cx="21405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 can replace this text with your own</a:t>
            </a:r>
          </a:p>
        </p:txBody>
      </p:sp>
    </p:spTree>
    <p:extLst>
      <p:ext uri="{BB962C8B-B14F-4D97-AF65-F5344CB8AC3E}">
        <p14:creationId xmlns:p14="http://schemas.microsoft.com/office/powerpoint/2010/main" val="94945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42" grpId="0"/>
      <p:bldP spid="49" grpId="0"/>
      <p:bldP spid="50" grpId="0"/>
      <p:bldP spid="5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87"/>
          <p:cNvGrpSpPr/>
          <p:nvPr/>
        </p:nvGrpSpPr>
        <p:grpSpPr>
          <a:xfrm>
            <a:off x="1981200" y="2811440"/>
            <a:ext cx="8166652" cy="228600"/>
            <a:chOff x="457200" y="2743200"/>
            <a:chExt cx="8166652" cy="228600"/>
          </a:xfrm>
          <a:gradFill>
            <a:gsLst>
              <a:gs pos="0">
                <a:schemeClr val="tx1">
                  <a:lumMod val="75000"/>
                  <a:lumOff val="25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3500000" scaled="0"/>
          </a:gradFill>
        </p:grpSpPr>
        <p:sp>
          <p:nvSpPr>
            <p:cNvPr id="2" name="Rectangle 1"/>
            <p:cNvSpPr/>
            <p:nvPr/>
          </p:nvSpPr>
          <p:spPr>
            <a:xfrm>
              <a:off x="457200" y="2743200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775252" y="2743200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1093304" y="2743200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411356" y="2743200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729408" y="2743200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047460" y="2743200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365512" y="2743200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83564" y="2743200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01616" y="2743200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319668" y="2743200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637720" y="2743200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955772" y="2743200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273824" y="2743200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591876" y="2743200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909928" y="2743200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227980" y="2743200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546032" y="2743200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864084" y="2743200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6182136" y="2743200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500188" y="2743200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818240" y="2743200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7136292" y="2743200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7454344" y="2743200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7772400" y="2743200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8077200" y="2743200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8395252" y="2743200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32" name="Group 51"/>
          <p:cNvGrpSpPr/>
          <p:nvPr/>
        </p:nvGrpSpPr>
        <p:grpSpPr>
          <a:xfrm>
            <a:off x="8654142" y="2811440"/>
            <a:ext cx="1500808" cy="228600"/>
            <a:chOff x="685800" y="3581400"/>
            <a:chExt cx="1500808" cy="228600"/>
          </a:xfrm>
          <a:solidFill>
            <a:srgbClr val="FFC000"/>
          </a:solidFill>
        </p:grpSpPr>
        <p:sp>
          <p:nvSpPr>
            <p:cNvPr id="53" name="Rectangle 52"/>
            <p:cNvSpPr/>
            <p:nvPr/>
          </p:nvSpPr>
          <p:spPr>
            <a:xfrm>
              <a:off x="685800" y="3581400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003852" y="3581400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321904" y="3581400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639956" y="3581400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958008" y="3581400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33" name="Group 88"/>
          <p:cNvGrpSpPr/>
          <p:nvPr/>
        </p:nvGrpSpPr>
        <p:grpSpPr>
          <a:xfrm>
            <a:off x="1905794" y="3048000"/>
            <a:ext cx="1752600" cy="2904041"/>
            <a:chOff x="381794" y="3157835"/>
            <a:chExt cx="1752600" cy="2904041"/>
          </a:xfrm>
        </p:grpSpPr>
        <p:cxnSp>
          <p:nvCxnSpPr>
            <p:cNvPr id="64" name="Straight Connector 63"/>
            <p:cNvCxnSpPr/>
            <p:nvPr/>
          </p:nvCxnSpPr>
          <p:spPr>
            <a:xfrm rot="5400000">
              <a:off x="-857650" y="4821638"/>
              <a:ext cx="2479682" cy="79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381794" y="3579812"/>
              <a:ext cx="1676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753962" y="3157835"/>
              <a:ext cx="9861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Tw Cen MT Condensed Extra Bold" panose="020B0803020202020204" pitchFamily="34" charset="0"/>
                </a:rPr>
                <a:t>TITLE 1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57994" y="3657600"/>
              <a:ext cx="1676400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Calibri" pitchFamily="34" charset="0"/>
                </a:rPr>
                <a:t>You may enter your text here relevant to first title</a:t>
              </a:r>
            </a:p>
          </p:txBody>
        </p:sp>
      </p:grpSp>
      <p:grpSp>
        <p:nvGrpSpPr>
          <p:cNvPr id="34" name="Group 92"/>
          <p:cNvGrpSpPr/>
          <p:nvPr/>
        </p:nvGrpSpPr>
        <p:grpSpPr>
          <a:xfrm>
            <a:off x="4191000" y="3048000"/>
            <a:ext cx="1752600" cy="2855186"/>
            <a:chOff x="2667000" y="3206690"/>
            <a:chExt cx="1752600" cy="2855186"/>
          </a:xfrm>
        </p:grpSpPr>
        <p:cxnSp>
          <p:nvCxnSpPr>
            <p:cNvPr id="71" name="Straight Connector 70"/>
            <p:cNvCxnSpPr/>
            <p:nvPr/>
          </p:nvCxnSpPr>
          <p:spPr>
            <a:xfrm>
              <a:off x="2667794" y="3579812"/>
              <a:ext cx="1676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67"/>
            <p:cNvSpPr txBox="1"/>
            <p:nvPr/>
          </p:nvSpPr>
          <p:spPr>
            <a:xfrm>
              <a:off x="2943955" y="3206690"/>
              <a:ext cx="10026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w Cen MT Condensed Extra Bold" panose="020B0803020202020204" pitchFamily="34" charset="0"/>
                </a:rPr>
                <a:t>TITLE 2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743200" y="3658394"/>
              <a:ext cx="1676400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Calibri" pitchFamily="34" charset="0"/>
                </a:rPr>
                <a:t>You may enter your text here relevant to second title</a:t>
              </a:r>
            </a:p>
          </p:txBody>
        </p:sp>
        <p:cxnSp>
          <p:nvCxnSpPr>
            <p:cNvPr id="85" name="Straight Connector 84"/>
            <p:cNvCxnSpPr/>
            <p:nvPr/>
          </p:nvCxnSpPr>
          <p:spPr>
            <a:xfrm rot="16200000" flipH="1">
              <a:off x="1434019" y="4814381"/>
              <a:ext cx="2480476" cy="1451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93"/>
          <p:cNvGrpSpPr/>
          <p:nvPr/>
        </p:nvGrpSpPr>
        <p:grpSpPr>
          <a:xfrm>
            <a:off x="6399212" y="3048000"/>
            <a:ext cx="1677988" cy="2929716"/>
            <a:chOff x="4875212" y="3132160"/>
            <a:chExt cx="1677988" cy="2929716"/>
          </a:xfrm>
        </p:grpSpPr>
        <p:grpSp>
          <p:nvGrpSpPr>
            <p:cNvPr id="46" name="Group 90"/>
            <p:cNvGrpSpPr/>
            <p:nvPr/>
          </p:nvGrpSpPr>
          <p:grpSpPr>
            <a:xfrm>
              <a:off x="4876800" y="3132160"/>
              <a:ext cx="1676400" cy="2308956"/>
              <a:chOff x="4876800" y="3132160"/>
              <a:chExt cx="1676400" cy="2308956"/>
            </a:xfrm>
          </p:grpSpPr>
          <p:cxnSp>
            <p:nvCxnSpPr>
              <p:cNvPr id="83" name="Straight Connector 82"/>
              <p:cNvCxnSpPr/>
              <p:nvPr/>
            </p:nvCxnSpPr>
            <p:spPr>
              <a:xfrm>
                <a:off x="4876800" y="3579812"/>
                <a:ext cx="1676400" cy="158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Box 79"/>
              <p:cNvSpPr txBox="1"/>
              <p:nvPr/>
            </p:nvSpPr>
            <p:spPr>
              <a:xfrm>
                <a:off x="5242881" y="3132160"/>
                <a:ext cx="9861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Tw Cen MT Condensed Extra Bold" panose="020B0803020202020204" pitchFamily="34" charset="0"/>
                  </a:rPr>
                  <a:t>TITLE 3</a:t>
                </a: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4876800" y="3656012"/>
                <a:ext cx="1676400" cy="17851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latin typeface="Calibri" pitchFamily="34" charset="0"/>
                  </a:rPr>
                  <a:t>You may enter your text here relevant to third title</a:t>
                </a:r>
              </a:p>
            </p:txBody>
          </p:sp>
        </p:grpSp>
        <p:cxnSp>
          <p:nvCxnSpPr>
            <p:cNvPr id="86" name="Straight Connector 85"/>
            <p:cNvCxnSpPr/>
            <p:nvPr/>
          </p:nvCxnSpPr>
          <p:spPr>
            <a:xfrm rot="5400000">
              <a:off x="3635768" y="4820844"/>
              <a:ext cx="2480476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91"/>
          <p:cNvGrpSpPr/>
          <p:nvPr/>
        </p:nvGrpSpPr>
        <p:grpSpPr>
          <a:xfrm>
            <a:off x="8686800" y="3048000"/>
            <a:ext cx="1677194" cy="2929716"/>
            <a:chOff x="7162800" y="3132160"/>
            <a:chExt cx="1677194" cy="2929716"/>
          </a:xfrm>
        </p:grpSpPr>
        <p:cxnSp>
          <p:nvCxnSpPr>
            <p:cNvPr id="77" name="Straight Connector 76"/>
            <p:cNvCxnSpPr/>
            <p:nvPr/>
          </p:nvCxnSpPr>
          <p:spPr>
            <a:xfrm>
              <a:off x="7163594" y="3579812"/>
              <a:ext cx="1676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>
              <a:off x="7467600" y="3132160"/>
              <a:ext cx="9861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Tw Cen MT Condensed Extra Bold" panose="020B0803020202020204" pitchFamily="34" charset="0"/>
                </a:rPr>
                <a:t>TITLE 4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162800" y="3676471"/>
              <a:ext cx="1676400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Calibri" pitchFamily="34" charset="0"/>
                </a:rPr>
                <a:t>You may enter your text here relevant to fourth title</a:t>
              </a:r>
            </a:p>
          </p:txBody>
        </p:sp>
        <p:cxnSp>
          <p:nvCxnSpPr>
            <p:cNvPr id="87" name="Straight Connector 86"/>
            <p:cNvCxnSpPr/>
            <p:nvPr/>
          </p:nvCxnSpPr>
          <p:spPr>
            <a:xfrm rot="16200000" flipH="1">
              <a:off x="5924150" y="4821637"/>
              <a:ext cx="2480476" cy="1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30"/>
          <p:cNvGrpSpPr/>
          <p:nvPr/>
        </p:nvGrpSpPr>
        <p:grpSpPr>
          <a:xfrm>
            <a:off x="1981200" y="2811440"/>
            <a:ext cx="1500808" cy="228600"/>
            <a:chOff x="685800" y="3581400"/>
            <a:chExt cx="1500808" cy="228600"/>
          </a:xfrm>
          <a:solidFill>
            <a:srgbClr val="FFC000"/>
          </a:solidFill>
        </p:grpSpPr>
        <p:sp>
          <p:nvSpPr>
            <p:cNvPr id="26" name="Rectangle 25"/>
            <p:cNvSpPr/>
            <p:nvPr/>
          </p:nvSpPr>
          <p:spPr>
            <a:xfrm>
              <a:off x="685800" y="3581400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003852" y="3581400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321904" y="3581400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639956" y="3581400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958008" y="3581400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51" name="Group 33"/>
          <p:cNvGrpSpPr/>
          <p:nvPr/>
        </p:nvGrpSpPr>
        <p:grpSpPr>
          <a:xfrm>
            <a:off x="4205514" y="2811440"/>
            <a:ext cx="1500808" cy="228600"/>
            <a:chOff x="685800" y="3581400"/>
            <a:chExt cx="1500808" cy="228600"/>
          </a:xfrm>
          <a:solidFill>
            <a:srgbClr val="FFC000"/>
          </a:solidFill>
        </p:grpSpPr>
        <p:sp>
          <p:nvSpPr>
            <p:cNvPr id="35" name="Rectangle 34"/>
            <p:cNvSpPr/>
            <p:nvPr/>
          </p:nvSpPr>
          <p:spPr>
            <a:xfrm>
              <a:off x="685800" y="3581400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003852" y="3581400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321904" y="3581400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639956" y="3581400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958008" y="3581400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52" name="Group 39"/>
          <p:cNvGrpSpPr/>
          <p:nvPr/>
        </p:nvGrpSpPr>
        <p:grpSpPr>
          <a:xfrm>
            <a:off x="6429828" y="2811440"/>
            <a:ext cx="1500808" cy="228600"/>
            <a:chOff x="685800" y="3581400"/>
            <a:chExt cx="1500808" cy="228600"/>
          </a:xfrm>
          <a:solidFill>
            <a:srgbClr val="FFC000"/>
          </a:solidFill>
        </p:grpSpPr>
        <p:sp>
          <p:nvSpPr>
            <p:cNvPr id="41" name="Rectangle 40"/>
            <p:cNvSpPr/>
            <p:nvPr/>
          </p:nvSpPr>
          <p:spPr>
            <a:xfrm>
              <a:off x="685800" y="3581400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03852" y="3581400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321904" y="3581400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639956" y="3581400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958008" y="3581400"/>
              <a:ext cx="228600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58" name="Group 94"/>
          <p:cNvGrpSpPr/>
          <p:nvPr/>
        </p:nvGrpSpPr>
        <p:grpSpPr>
          <a:xfrm>
            <a:off x="8915400" y="1516040"/>
            <a:ext cx="1234440" cy="1143000"/>
            <a:chOff x="1584960" y="3429000"/>
            <a:chExt cx="1234440" cy="1143000"/>
          </a:xfrm>
        </p:grpSpPr>
        <p:sp>
          <p:nvSpPr>
            <p:cNvPr id="96" name="Rounded Rectangle 95"/>
            <p:cNvSpPr/>
            <p:nvPr/>
          </p:nvSpPr>
          <p:spPr>
            <a:xfrm>
              <a:off x="1584960" y="3429000"/>
              <a:ext cx="1234440" cy="1143000"/>
            </a:xfrm>
            <a:prstGeom prst="roundRect">
              <a:avLst/>
            </a:prstGeom>
            <a:gradFill flip="none" rotWithShape="1">
              <a:gsLst>
                <a:gs pos="0">
                  <a:srgbClr val="CBCBCB"/>
                </a:gs>
                <a:gs pos="13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69000">
                  <a:srgbClr val="292929"/>
                </a:gs>
                <a:gs pos="82001">
                  <a:srgbClr val="777777"/>
                </a:gs>
                <a:gs pos="100000">
                  <a:srgbClr val="EAEAEA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97" name="Rounded Rectangle 96"/>
            <p:cNvSpPr/>
            <p:nvPr/>
          </p:nvSpPr>
          <p:spPr>
            <a:xfrm>
              <a:off x="1630680" y="3467947"/>
              <a:ext cx="1143000" cy="10583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98" name="Rounded Rectangle 97"/>
            <p:cNvSpPr/>
            <p:nvPr/>
          </p:nvSpPr>
          <p:spPr>
            <a:xfrm>
              <a:off x="1676400" y="3520440"/>
              <a:ext cx="1044245" cy="966893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905000" y="3581400"/>
              <a:ext cx="48442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4400">
                  <a:solidFill>
                    <a:schemeClr val="bg1"/>
                  </a:solidFill>
                  <a:latin typeface="Impact" pitchFamily="34" charset="0"/>
                </a:rPr>
                <a:t>4</a:t>
              </a:r>
            </a:p>
          </p:txBody>
        </p:sp>
        <p:sp>
          <p:nvSpPr>
            <p:cNvPr id="100" name="Rounded Rectangle 26"/>
            <p:cNvSpPr/>
            <p:nvPr/>
          </p:nvSpPr>
          <p:spPr bwMode="auto">
            <a:xfrm>
              <a:off x="1676400" y="3549782"/>
              <a:ext cx="1056336" cy="54864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bg1">
                    <a:alpha val="56000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90000"/>
                </a:lnSpc>
              </a:pPr>
              <a:endParaRPr lang="en-GB" sz="2400" dirty="0">
                <a:solidFill>
                  <a:schemeClr val="bg1"/>
                </a:solidFill>
                <a:latin typeface="Calibri" pitchFamily="34" charset="0"/>
              </a:endParaRPr>
            </a:p>
          </p:txBody>
        </p:sp>
      </p:grpSp>
      <p:grpSp>
        <p:nvGrpSpPr>
          <p:cNvPr id="59" name="Group 100"/>
          <p:cNvGrpSpPr/>
          <p:nvPr/>
        </p:nvGrpSpPr>
        <p:grpSpPr>
          <a:xfrm>
            <a:off x="2286000" y="1516040"/>
            <a:ext cx="1234440" cy="1143000"/>
            <a:chOff x="3733800" y="1600200"/>
            <a:chExt cx="1234440" cy="1143000"/>
          </a:xfrm>
        </p:grpSpPr>
        <p:sp>
          <p:nvSpPr>
            <p:cNvPr id="102" name="Rounded Rectangle 101"/>
            <p:cNvSpPr/>
            <p:nvPr/>
          </p:nvSpPr>
          <p:spPr>
            <a:xfrm>
              <a:off x="3733800" y="1600200"/>
              <a:ext cx="1234440" cy="1143000"/>
            </a:xfrm>
            <a:prstGeom prst="roundRect">
              <a:avLst/>
            </a:prstGeom>
            <a:gradFill flip="none" rotWithShape="1">
              <a:gsLst>
                <a:gs pos="0">
                  <a:srgbClr val="CBCBCB"/>
                </a:gs>
                <a:gs pos="13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69000">
                  <a:srgbClr val="292929"/>
                </a:gs>
                <a:gs pos="82001">
                  <a:srgbClr val="777777"/>
                </a:gs>
                <a:gs pos="100000">
                  <a:srgbClr val="EAEAEA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03" name="Rounded Rectangle 102"/>
            <p:cNvSpPr/>
            <p:nvPr/>
          </p:nvSpPr>
          <p:spPr>
            <a:xfrm>
              <a:off x="3779520" y="1639147"/>
              <a:ext cx="1143000" cy="10583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04" name="Rounded Rectangle 103"/>
            <p:cNvSpPr/>
            <p:nvPr/>
          </p:nvSpPr>
          <p:spPr>
            <a:xfrm>
              <a:off x="3825240" y="1691640"/>
              <a:ext cx="1044245" cy="966893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4114800" y="1752600"/>
              <a:ext cx="39946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4400">
                  <a:solidFill>
                    <a:schemeClr val="bg1"/>
                  </a:solidFill>
                  <a:latin typeface="Impact" pitchFamily="34" charset="0"/>
                </a:rPr>
                <a:t>1</a:t>
              </a:r>
            </a:p>
          </p:txBody>
        </p:sp>
        <p:sp>
          <p:nvSpPr>
            <p:cNvPr id="106" name="Rounded Rectangle 26"/>
            <p:cNvSpPr/>
            <p:nvPr/>
          </p:nvSpPr>
          <p:spPr bwMode="auto">
            <a:xfrm>
              <a:off x="3825240" y="1720982"/>
              <a:ext cx="1056336" cy="54864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bg1">
                    <a:alpha val="56000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90000"/>
                </a:lnSpc>
              </a:pPr>
              <a:endParaRPr lang="en-GB" sz="2400" dirty="0">
                <a:solidFill>
                  <a:schemeClr val="bg1"/>
                </a:solidFill>
                <a:latin typeface="Calibri" pitchFamily="34" charset="0"/>
              </a:endParaRPr>
            </a:p>
          </p:txBody>
        </p:sp>
      </p:grpSp>
      <p:grpSp>
        <p:nvGrpSpPr>
          <p:cNvPr id="60" name="Group 106"/>
          <p:cNvGrpSpPr/>
          <p:nvPr/>
        </p:nvGrpSpPr>
        <p:grpSpPr>
          <a:xfrm>
            <a:off x="6705600" y="1516040"/>
            <a:ext cx="1234440" cy="1143000"/>
            <a:chOff x="3733800" y="5410200"/>
            <a:chExt cx="1234440" cy="1143000"/>
          </a:xfrm>
        </p:grpSpPr>
        <p:sp>
          <p:nvSpPr>
            <p:cNvPr id="108" name="Rounded Rectangle 107"/>
            <p:cNvSpPr/>
            <p:nvPr/>
          </p:nvSpPr>
          <p:spPr>
            <a:xfrm>
              <a:off x="3733800" y="5410200"/>
              <a:ext cx="1234440" cy="1143000"/>
            </a:xfrm>
            <a:prstGeom prst="roundRect">
              <a:avLst/>
            </a:prstGeom>
            <a:gradFill flip="none" rotWithShape="1">
              <a:gsLst>
                <a:gs pos="0">
                  <a:srgbClr val="CBCBCB"/>
                </a:gs>
                <a:gs pos="13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69000">
                  <a:srgbClr val="292929"/>
                </a:gs>
                <a:gs pos="82001">
                  <a:srgbClr val="777777"/>
                </a:gs>
                <a:gs pos="100000">
                  <a:srgbClr val="EAEAEA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09" name="Rounded Rectangle 108"/>
            <p:cNvSpPr/>
            <p:nvPr/>
          </p:nvSpPr>
          <p:spPr>
            <a:xfrm>
              <a:off x="3779520" y="5449147"/>
              <a:ext cx="1143000" cy="10583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10" name="Rounded Rectangle 109"/>
            <p:cNvSpPr/>
            <p:nvPr/>
          </p:nvSpPr>
          <p:spPr>
            <a:xfrm>
              <a:off x="3825240" y="5501640"/>
              <a:ext cx="1044245" cy="966893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4103602" y="5638800"/>
              <a:ext cx="48442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4400">
                  <a:solidFill>
                    <a:schemeClr val="bg1"/>
                  </a:solidFill>
                  <a:latin typeface="Impact" pitchFamily="34" charset="0"/>
                </a:rPr>
                <a:t>3</a:t>
              </a:r>
            </a:p>
          </p:txBody>
        </p:sp>
        <p:sp>
          <p:nvSpPr>
            <p:cNvPr id="112" name="Rounded Rectangle 26"/>
            <p:cNvSpPr/>
            <p:nvPr/>
          </p:nvSpPr>
          <p:spPr bwMode="auto">
            <a:xfrm>
              <a:off x="3825240" y="5530982"/>
              <a:ext cx="1056336" cy="54864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bg1">
                    <a:alpha val="56000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90000"/>
                </a:lnSpc>
              </a:pPr>
              <a:endParaRPr lang="en-GB" sz="2400" dirty="0">
                <a:solidFill>
                  <a:schemeClr val="bg1"/>
                </a:solidFill>
                <a:latin typeface="Calibri" pitchFamily="34" charset="0"/>
              </a:endParaRPr>
            </a:p>
          </p:txBody>
        </p:sp>
      </p:grpSp>
      <p:grpSp>
        <p:nvGrpSpPr>
          <p:cNvPr id="61" name="Group 100"/>
          <p:cNvGrpSpPr/>
          <p:nvPr/>
        </p:nvGrpSpPr>
        <p:grpSpPr>
          <a:xfrm>
            <a:off x="4435161" y="1516040"/>
            <a:ext cx="1234440" cy="1143000"/>
            <a:chOff x="2903220" y="1447800"/>
            <a:chExt cx="1234440" cy="1143000"/>
          </a:xfrm>
        </p:grpSpPr>
        <p:sp>
          <p:nvSpPr>
            <p:cNvPr id="115" name="Rounded Rectangle 114"/>
            <p:cNvSpPr/>
            <p:nvPr/>
          </p:nvSpPr>
          <p:spPr>
            <a:xfrm>
              <a:off x="2903220" y="1447800"/>
              <a:ext cx="1234440" cy="1143000"/>
            </a:xfrm>
            <a:prstGeom prst="roundRect">
              <a:avLst/>
            </a:prstGeom>
            <a:gradFill flip="none" rotWithShape="1">
              <a:gsLst>
                <a:gs pos="0">
                  <a:srgbClr val="CBCBCB"/>
                </a:gs>
                <a:gs pos="13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69000">
                  <a:srgbClr val="292929"/>
                </a:gs>
                <a:gs pos="82001">
                  <a:srgbClr val="777777"/>
                </a:gs>
                <a:gs pos="100000">
                  <a:srgbClr val="EAEAEA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16" name="Rounded Rectangle 115"/>
            <p:cNvSpPr/>
            <p:nvPr/>
          </p:nvSpPr>
          <p:spPr>
            <a:xfrm>
              <a:off x="2948940" y="1486747"/>
              <a:ext cx="1143000" cy="10583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17" name="Rounded Rectangle 116"/>
            <p:cNvSpPr/>
            <p:nvPr/>
          </p:nvSpPr>
          <p:spPr>
            <a:xfrm>
              <a:off x="2994660" y="1539240"/>
              <a:ext cx="1044245" cy="966893"/>
            </a:xfrm>
            <a:prstGeom prst="roundRect">
              <a:avLst/>
            </a:prstGeom>
            <a:solidFill>
              <a:srgbClr val="A294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3284220" y="1600200"/>
              <a:ext cx="46839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4400">
                  <a:solidFill>
                    <a:schemeClr val="bg1"/>
                  </a:solidFill>
                  <a:latin typeface="Impact" pitchFamily="34" charset="0"/>
                </a:rPr>
                <a:t>2</a:t>
              </a:r>
            </a:p>
          </p:txBody>
        </p:sp>
        <p:sp>
          <p:nvSpPr>
            <p:cNvPr id="119" name="Rounded Rectangle 26"/>
            <p:cNvSpPr/>
            <p:nvPr/>
          </p:nvSpPr>
          <p:spPr bwMode="auto">
            <a:xfrm>
              <a:off x="2994660" y="1568582"/>
              <a:ext cx="1056336" cy="54864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bg1">
                    <a:alpha val="56000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90000"/>
                </a:lnSpc>
              </a:pPr>
              <a:endParaRPr lang="en-GB" sz="2400" dirty="0">
                <a:solidFill>
                  <a:schemeClr val="bg1"/>
                </a:solidFill>
                <a:latin typeface="Calibri" pitchFamily="34" charset="0"/>
              </a:endParaRPr>
            </a:p>
          </p:txBody>
        </p:sp>
      </p:grpSp>
      <p:sp>
        <p:nvSpPr>
          <p:cNvPr id="120" name="Title 11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 Step Process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912072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34 0.00208 L 0.17721 0.00209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75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34 0.00208 L 0.17708 0.00209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22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34 0.00208 L 0.18607 0.00093 " pathEditMode="relative" rAng="0" ptsTypes="AA">
                                      <p:cBhvr>
                                        <p:cTn id="5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7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0"/>
          <p:cNvGrpSpPr/>
          <p:nvPr/>
        </p:nvGrpSpPr>
        <p:grpSpPr>
          <a:xfrm>
            <a:off x="0" y="3201997"/>
            <a:ext cx="12192000" cy="295827"/>
            <a:chOff x="0" y="2730836"/>
            <a:chExt cx="9144000" cy="142875"/>
          </a:xfrm>
        </p:grpSpPr>
        <p:sp>
          <p:nvSpPr>
            <p:cNvPr id="53251" name="Rectangle 3"/>
            <p:cNvSpPr>
              <a:spLocks noChangeArrowheads="1"/>
            </p:cNvSpPr>
            <p:nvPr/>
          </p:nvSpPr>
          <p:spPr bwMode="gray">
            <a:xfrm>
              <a:off x="0" y="2775286"/>
              <a:ext cx="9144000" cy="53975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808080">
                    <a:gamma/>
                    <a:tint val="15294"/>
                    <a:invGamma/>
                  </a:srgbClr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53252" name="Rectangle 4"/>
            <p:cNvSpPr>
              <a:spLocks noChangeArrowheads="1"/>
            </p:cNvSpPr>
            <p:nvPr/>
          </p:nvSpPr>
          <p:spPr bwMode="gray">
            <a:xfrm>
              <a:off x="0" y="2730836"/>
              <a:ext cx="9144000" cy="142875"/>
            </a:xfrm>
            <a:prstGeom prst="rect">
              <a:avLst/>
            </a:prstGeom>
            <a:gradFill rotWithShape="1">
              <a:gsLst>
                <a:gs pos="0">
                  <a:srgbClr val="5F5F5F">
                    <a:gamma/>
                    <a:tint val="30196"/>
                    <a:invGamma/>
                  </a:srgbClr>
                </a:gs>
                <a:gs pos="100000">
                  <a:srgbClr val="5F5F5F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3" name="Group 170"/>
          <p:cNvGrpSpPr/>
          <p:nvPr/>
        </p:nvGrpSpPr>
        <p:grpSpPr>
          <a:xfrm>
            <a:off x="1629228" y="2146315"/>
            <a:ext cx="2316480" cy="2350734"/>
            <a:chOff x="105228" y="1565946"/>
            <a:chExt cx="2316480" cy="2350734"/>
          </a:xfrm>
        </p:grpSpPr>
        <p:sp>
          <p:nvSpPr>
            <p:cNvPr id="142" name="Oval 141"/>
            <p:cNvSpPr/>
            <p:nvPr/>
          </p:nvSpPr>
          <p:spPr>
            <a:xfrm>
              <a:off x="105228" y="1600200"/>
              <a:ext cx="2316480" cy="23164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43" name="Pentagon 142"/>
            <p:cNvSpPr>
              <a:spLocks noChangeAspect="1"/>
            </p:cNvSpPr>
            <p:nvPr/>
          </p:nvSpPr>
          <p:spPr>
            <a:xfrm rot="16200000">
              <a:off x="999744" y="1633002"/>
              <a:ext cx="536448" cy="402336"/>
            </a:xfrm>
            <a:prstGeom prst="homePlate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50000">
                  <a:schemeClr val="accent6">
                    <a:lumMod val="50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4" name="Group 93"/>
          <p:cNvGrpSpPr/>
          <p:nvPr/>
        </p:nvGrpSpPr>
        <p:grpSpPr>
          <a:xfrm>
            <a:off x="2057400" y="2607289"/>
            <a:ext cx="1463040" cy="1463040"/>
            <a:chOff x="533400" y="2377440"/>
            <a:chExt cx="1463040" cy="1463040"/>
          </a:xfrm>
        </p:grpSpPr>
        <p:sp>
          <p:nvSpPr>
            <p:cNvPr id="136" name="Oval 135"/>
            <p:cNvSpPr/>
            <p:nvPr/>
          </p:nvSpPr>
          <p:spPr>
            <a:xfrm>
              <a:off x="533400" y="2377440"/>
              <a:ext cx="1463040" cy="1463040"/>
            </a:xfrm>
            <a:prstGeom prst="ellipse">
              <a:avLst/>
            </a:prstGeom>
            <a:gradFill>
              <a:gsLst>
                <a:gs pos="0">
                  <a:srgbClr val="FBE4AE"/>
                </a:gs>
                <a:gs pos="13000">
                  <a:srgbClr val="BD922A"/>
                </a:gs>
                <a:gs pos="21001">
                  <a:srgbClr val="BD922A"/>
                </a:gs>
                <a:gs pos="63000">
                  <a:srgbClr val="FBE4AE"/>
                </a:gs>
                <a:gs pos="67000">
                  <a:srgbClr val="BD922A"/>
                </a:gs>
                <a:gs pos="69000">
                  <a:srgbClr val="835E17"/>
                </a:gs>
                <a:gs pos="82001">
                  <a:srgbClr val="A28949"/>
                </a:gs>
                <a:gs pos="100000">
                  <a:srgbClr val="FAE3B7"/>
                </a:gs>
              </a:gsLst>
              <a:lin ang="5400000" scaled="0"/>
            </a:gra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37" name="Oval 136"/>
            <p:cNvSpPr/>
            <p:nvPr/>
          </p:nvSpPr>
          <p:spPr>
            <a:xfrm>
              <a:off x="679704" y="2523744"/>
              <a:ext cx="1170432" cy="11704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38" name="Oval 137"/>
            <p:cNvSpPr/>
            <p:nvPr/>
          </p:nvSpPr>
          <p:spPr>
            <a:xfrm>
              <a:off x="714828" y="2560320"/>
              <a:ext cx="1097280" cy="109728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90000"/>
                  </a:schemeClr>
                </a:gs>
                <a:gs pos="50000">
                  <a:schemeClr val="accent6">
                    <a:lumMod val="50000"/>
                  </a:schemeClr>
                </a:gs>
                <a:gs pos="100000">
                  <a:schemeClr val="accent6">
                    <a:lumMod val="2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41" name="Ellipse 302"/>
            <p:cNvSpPr>
              <a:spLocks noChangeArrowheads="1"/>
            </p:cNvSpPr>
            <p:nvPr/>
          </p:nvSpPr>
          <p:spPr bwMode="auto">
            <a:xfrm>
              <a:off x="875938" y="2621280"/>
              <a:ext cx="792480" cy="548640"/>
            </a:xfrm>
            <a:prstGeom prst="ellipse">
              <a:avLst/>
            </a:prstGeom>
            <a:gradFill rotWithShape="1">
              <a:gsLst>
                <a:gs pos="0">
                  <a:srgbClr val="FFFCF9">
                    <a:alpha val="76999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342900" indent="-342900" algn="ctr">
                <a:buFont typeface="Calibri" charset="0"/>
                <a:buAutoNum type="arabicPeriod"/>
              </a:pPr>
              <a:endParaRPr lang="en-US" noProof="1">
                <a:solidFill>
                  <a:srgbClr val="FFFFFF"/>
                </a:solidFill>
                <a:latin typeface="Calibri" charset="0"/>
                <a:ea typeface="ＭＳ Ｐゴシック" pitchFamily="34" charset="-128"/>
              </a:endParaRPr>
            </a:p>
          </p:txBody>
        </p:sp>
      </p:grpSp>
      <p:grpSp>
        <p:nvGrpSpPr>
          <p:cNvPr id="5" name="Group 170"/>
          <p:cNvGrpSpPr/>
          <p:nvPr/>
        </p:nvGrpSpPr>
        <p:grpSpPr>
          <a:xfrm>
            <a:off x="3829352" y="2146315"/>
            <a:ext cx="2316480" cy="2350734"/>
            <a:chOff x="105228" y="1565946"/>
            <a:chExt cx="2316480" cy="2350734"/>
          </a:xfrm>
        </p:grpSpPr>
        <p:sp>
          <p:nvSpPr>
            <p:cNvPr id="40" name="Oval 39"/>
            <p:cNvSpPr/>
            <p:nvPr/>
          </p:nvSpPr>
          <p:spPr>
            <a:xfrm>
              <a:off x="105228" y="1600200"/>
              <a:ext cx="2316480" cy="23164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41" name="Pentagon 40"/>
            <p:cNvSpPr>
              <a:spLocks noChangeAspect="1"/>
            </p:cNvSpPr>
            <p:nvPr/>
          </p:nvSpPr>
          <p:spPr>
            <a:xfrm rot="16200000">
              <a:off x="999744" y="1633002"/>
              <a:ext cx="536448" cy="402336"/>
            </a:xfrm>
            <a:prstGeom prst="homePlate">
              <a:avLst/>
            </a:prstGeo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50000">
                  <a:schemeClr val="accent3">
                    <a:lumMod val="50000"/>
                  </a:schemeClr>
                </a:gs>
                <a:gs pos="100000">
                  <a:srgbClr val="2E3917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6" name="Group 94"/>
          <p:cNvGrpSpPr/>
          <p:nvPr/>
        </p:nvGrpSpPr>
        <p:grpSpPr>
          <a:xfrm>
            <a:off x="4257524" y="2607289"/>
            <a:ext cx="1463040" cy="1463040"/>
            <a:chOff x="2733524" y="2377440"/>
            <a:chExt cx="1463040" cy="1463040"/>
          </a:xfrm>
        </p:grpSpPr>
        <p:sp>
          <p:nvSpPr>
            <p:cNvPr id="44" name="Oval 43"/>
            <p:cNvSpPr/>
            <p:nvPr/>
          </p:nvSpPr>
          <p:spPr>
            <a:xfrm>
              <a:off x="2733524" y="2377440"/>
              <a:ext cx="1463040" cy="1463040"/>
            </a:xfrm>
            <a:prstGeom prst="ellipse">
              <a:avLst/>
            </a:prstGeom>
            <a:gradFill>
              <a:gsLst>
                <a:gs pos="0">
                  <a:srgbClr val="FBE4AE"/>
                </a:gs>
                <a:gs pos="13000">
                  <a:srgbClr val="BD922A"/>
                </a:gs>
                <a:gs pos="21001">
                  <a:srgbClr val="BD922A"/>
                </a:gs>
                <a:gs pos="63000">
                  <a:srgbClr val="FBE4AE"/>
                </a:gs>
                <a:gs pos="67000">
                  <a:srgbClr val="BD922A"/>
                </a:gs>
                <a:gs pos="69000">
                  <a:srgbClr val="835E17"/>
                </a:gs>
                <a:gs pos="82001">
                  <a:srgbClr val="A28949"/>
                </a:gs>
                <a:gs pos="100000">
                  <a:srgbClr val="FAE3B7"/>
                </a:gs>
              </a:gsLst>
              <a:lin ang="5400000" scaled="0"/>
            </a:gra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2879828" y="2523744"/>
              <a:ext cx="1170432" cy="11704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2914952" y="2560320"/>
              <a:ext cx="1097280" cy="1097280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0000"/>
                    <a:lumOff val="40000"/>
                  </a:schemeClr>
                </a:gs>
                <a:gs pos="50000">
                  <a:schemeClr val="accent3">
                    <a:lumMod val="50000"/>
                  </a:schemeClr>
                </a:gs>
                <a:gs pos="100000">
                  <a:srgbClr val="00206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47" name="Ellipse 302"/>
            <p:cNvSpPr>
              <a:spLocks noChangeArrowheads="1"/>
            </p:cNvSpPr>
            <p:nvPr/>
          </p:nvSpPr>
          <p:spPr bwMode="auto">
            <a:xfrm>
              <a:off x="3076062" y="2621280"/>
              <a:ext cx="792480" cy="548640"/>
            </a:xfrm>
            <a:prstGeom prst="ellipse">
              <a:avLst/>
            </a:prstGeom>
            <a:gradFill rotWithShape="1">
              <a:gsLst>
                <a:gs pos="0">
                  <a:srgbClr val="FFFCF9">
                    <a:alpha val="76999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342900" indent="-342900" algn="ctr">
                <a:buFont typeface="Calibri" charset="0"/>
                <a:buAutoNum type="arabicPeriod"/>
              </a:pPr>
              <a:endParaRPr lang="en-US" noProof="1">
                <a:solidFill>
                  <a:srgbClr val="FFFFFF"/>
                </a:solidFill>
                <a:latin typeface="Calibri" charset="0"/>
                <a:ea typeface="ＭＳ Ｐゴシック" pitchFamily="34" charset="-128"/>
              </a:endParaRPr>
            </a:p>
          </p:txBody>
        </p:sp>
      </p:grpSp>
      <p:grpSp>
        <p:nvGrpSpPr>
          <p:cNvPr id="7" name="Group 170"/>
          <p:cNvGrpSpPr/>
          <p:nvPr/>
        </p:nvGrpSpPr>
        <p:grpSpPr>
          <a:xfrm>
            <a:off x="6029476" y="2146315"/>
            <a:ext cx="2316480" cy="2350734"/>
            <a:chOff x="105228" y="1565946"/>
            <a:chExt cx="2316480" cy="2350734"/>
          </a:xfrm>
        </p:grpSpPr>
        <p:sp>
          <p:nvSpPr>
            <p:cNvPr id="49" name="Oval 48"/>
            <p:cNvSpPr/>
            <p:nvPr/>
          </p:nvSpPr>
          <p:spPr>
            <a:xfrm>
              <a:off x="105228" y="1600200"/>
              <a:ext cx="2316480" cy="23164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50" name="Pentagon 49"/>
            <p:cNvSpPr>
              <a:spLocks noChangeAspect="1"/>
            </p:cNvSpPr>
            <p:nvPr/>
          </p:nvSpPr>
          <p:spPr>
            <a:xfrm rot="16200000">
              <a:off x="999744" y="1633002"/>
              <a:ext cx="536448" cy="402336"/>
            </a:xfrm>
            <a:prstGeom prst="homePlate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tx2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8" name="Group 95"/>
          <p:cNvGrpSpPr/>
          <p:nvPr/>
        </p:nvGrpSpPr>
        <p:grpSpPr>
          <a:xfrm>
            <a:off x="6457648" y="2607289"/>
            <a:ext cx="1463040" cy="1463040"/>
            <a:chOff x="4933648" y="2377440"/>
            <a:chExt cx="1463040" cy="1463040"/>
          </a:xfrm>
        </p:grpSpPr>
        <p:sp>
          <p:nvSpPr>
            <p:cNvPr id="53" name="Oval 52"/>
            <p:cNvSpPr/>
            <p:nvPr/>
          </p:nvSpPr>
          <p:spPr>
            <a:xfrm>
              <a:off x="4933648" y="2377440"/>
              <a:ext cx="1463040" cy="1463040"/>
            </a:xfrm>
            <a:prstGeom prst="ellipse">
              <a:avLst/>
            </a:prstGeom>
            <a:gradFill>
              <a:gsLst>
                <a:gs pos="0">
                  <a:srgbClr val="FBE4AE"/>
                </a:gs>
                <a:gs pos="13000">
                  <a:srgbClr val="BD922A"/>
                </a:gs>
                <a:gs pos="21001">
                  <a:srgbClr val="BD922A"/>
                </a:gs>
                <a:gs pos="63000">
                  <a:srgbClr val="FBE4AE"/>
                </a:gs>
                <a:gs pos="67000">
                  <a:srgbClr val="BD922A"/>
                </a:gs>
                <a:gs pos="69000">
                  <a:srgbClr val="835E17"/>
                </a:gs>
                <a:gs pos="82001">
                  <a:srgbClr val="A28949"/>
                </a:gs>
                <a:gs pos="100000">
                  <a:srgbClr val="FAE3B7"/>
                </a:gs>
              </a:gsLst>
              <a:lin ang="5400000" scaled="0"/>
            </a:gra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5079952" y="2523744"/>
              <a:ext cx="1170432" cy="11704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5115076" y="2560320"/>
              <a:ext cx="1097280" cy="109728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56" name="Ellipse 302"/>
            <p:cNvSpPr>
              <a:spLocks noChangeArrowheads="1"/>
            </p:cNvSpPr>
            <p:nvPr/>
          </p:nvSpPr>
          <p:spPr bwMode="auto">
            <a:xfrm>
              <a:off x="5276186" y="2621280"/>
              <a:ext cx="792480" cy="548640"/>
            </a:xfrm>
            <a:prstGeom prst="ellipse">
              <a:avLst/>
            </a:prstGeom>
            <a:gradFill rotWithShape="1">
              <a:gsLst>
                <a:gs pos="0">
                  <a:srgbClr val="FFFCF9">
                    <a:alpha val="76999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342900" indent="-342900" algn="ctr">
                <a:buFont typeface="Calibri" charset="0"/>
                <a:buAutoNum type="arabicPeriod"/>
              </a:pPr>
              <a:endParaRPr lang="en-US" noProof="1">
                <a:solidFill>
                  <a:srgbClr val="FFFFFF"/>
                </a:solidFill>
                <a:latin typeface="Calibri" charset="0"/>
                <a:ea typeface="ＭＳ Ｐゴシック" pitchFamily="34" charset="-128"/>
              </a:endParaRPr>
            </a:p>
          </p:txBody>
        </p:sp>
      </p:grpSp>
      <p:grpSp>
        <p:nvGrpSpPr>
          <p:cNvPr id="9" name="Group 170"/>
          <p:cNvGrpSpPr/>
          <p:nvPr/>
        </p:nvGrpSpPr>
        <p:grpSpPr>
          <a:xfrm>
            <a:off x="8229600" y="2146315"/>
            <a:ext cx="2316480" cy="2350734"/>
            <a:chOff x="105228" y="1565946"/>
            <a:chExt cx="2316480" cy="2350734"/>
          </a:xfrm>
        </p:grpSpPr>
        <p:sp>
          <p:nvSpPr>
            <p:cNvPr id="69" name="Oval 68"/>
            <p:cNvSpPr/>
            <p:nvPr/>
          </p:nvSpPr>
          <p:spPr>
            <a:xfrm>
              <a:off x="105228" y="1600200"/>
              <a:ext cx="2316480" cy="23164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70" name="Pentagon 69"/>
            <p:cNvSpPr>
              <a:spLocks noChangeAspect="1"/>
            </p:cNvSpPr>
            <p:nvPr/>
          </p:nvSpPr>
          <p:spPr>
            <a:xfrm rot="16200000">
              <a:off x="999744" y="1633002"/>
              <a:ext cx="536448" cy="402336"/>
            </a:xfrm>
            <a:prstGeom prst="homePlate">
              <a:avLst/>
            </a:prstGeom>
            <a:gradFill flip="none" rotWithShape="1">
              <a:gsLst>
                <a:gs pos="0">
                  <a:schemeClr val="bg2">
                    <a:lumMod val="50000"/>
                  </a:schemeClr>
                </a:gs>
                <a:gs pos="50000">
                  <a:schemeClr val="bg2">
                    <a:lumMod val="25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10" name="Group 96"/>
          <p:cNvGrpSpPr/>
          <p:nvPr/>
        </p:nvGrpSpPr>
        <p:grpSpPr>
          <a:xfrm>
            <a:off x="8657772" y="2607289"/>
            <a:ext cx="1463040" cy="1463040"/>
            <a:chOff x="7133772" y="2377440"/>
            <a:chExt cx="1463040" cy="1463040"/>
          </a:xfrm>
        </p:grpSpPr>
        <p:sp>
          <p:nvSpPr>
            <p:cNvPr id="65" name="Oval 64"/>
            <p:cNvSpPr/>
            <p:nvPr/>
          </p:nvSpPr>
          <p:spPr>
            <a:xfrm>
              <a:off x="7133772" y="2377440"/>
              <a:ext cx="1463040" cy="1463040"/>
            </a:xfrm>
            <a:prstGeom prst="ellipse">
              <a:avLst/>
            </a:prstGeom>
            <a:gradFill>
              <a:gsLst>
                <a:gs pos="0">
                  <a:srgbClr val="FBE4AE"/>
                </a:gs>
                <a:gs pos="13000">
                  <a:srgbClr val="BD922A"/>
                </a:gs>
                <a:gs pos="21001">
                  <a:srgbClr val="BD922A"/>
                </a:gs>
                <a:gs pos="63000">
                  <a:srgbClr val="FBE4AE"/>
                </a:gs>
                <a:gs pos="67000">
                  <a:srgbClr val="BD922A"/>
                </a:gs>
                <a:gs pos="69000">
                  <a:srgbClr val="835E17"/>
                </a:gs>
                <a:gs pos="82001">
                  <a:srgbClr val="A28949"/>
                </a:gs>
                <a:gs pos="100000">
                  <a:srgbClr val="FAE3B7"/>
                </a:gs>
              </a:gsLst>
              <a:lin ang="5400000" scaled="0"/>
            </a:gra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7280076" y="2523744"/>
              <a:ext cx="1170432" cy="11704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7315200" y="2560320"/>
              <a:ext cx="1097280" cy="109728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50000">
                  <a:schemeClr val="bg2">
                    <a:lumMod val="25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68" name="Ellipse 302"/>
            <p:cNvSpPr>
              <a:spLocks noChangeArrowheads="1"/>
            </p:cNvSpPr>
            <p:nvPr/>
          </p:nvSpPr>
          <p:spPr bwMode="auto">
            <a:xfrm>
              <a:off x="7476310" y="2621280"/>
              <a:ext cx="792480" cy="548640"/>
            </a:xfrm>
            <a:prstGeom prst="ellipse">
              <a:avLst/>
            </a:prstGeom>
            <a:gradFill rotWithShape="1">
              <a:gsLst>
                <a:gs pos="0">
                  <a:srgbClr val="FFFCF9">
                    <a:alpha val="76999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342900" indent="-342900" algn="ctr">
                <a:buFont typeface="Calibri" charset="0"/>
                <a:buAutoNum type="arabicPeriod"/>
              </a:pPr>
              <a:endParaRPr lang="en-US" noProof="1">
                <a:solidFill>
                  <a:srgbClr val="FFFFFF"/>
                </a:solidFill>
                <a:latin typeface="Calibri" charset="0"/>
                <a:ea typeface="ＭＳ Ｐゴシック" pitchFamily="34" charset="-128"/>
              </a:endParaRP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2209800" y="166219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w Cen MT Condensed Extra Bold" panose="020B0803020202020204" pitchFamily="34" charset="0"/>
              </a:rPr>
              <a:t>Phase 1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4411559" y="166219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w Cen MT Condensed Extra Bold" panose="020B0803020202020204" pitchFamily="34" charset="0"/>
              </a:rPr>
              <a:t>Phase 2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6613318" y="166219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w Cen MT Condensed Extra Bold" panose="020B0803020202020204" pitchFamily="34" charset="0"/>
              </a:rPr>
              <a:t>Phase 3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815076" y="166219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w Cen MT Condensed Extra Bold" panose="020B0803020202020204" pitchFamily="34" charset="0"/>
              </a:rPr>
              <a:t>Phase 4</a:t>
            </a:r>
          </a:p>
        </p:txBody>
      </p:sp>
      <p:grpSp>
        <p:nvGrpSpPr>
          <p:cNvPr id="11" name="Group 83"/>
          <p:cNvGrpSpPr/>
          <p:nvPr/>
        </p:nvGrpSpPr>
        <p:grpSpPr>
          <a:xfrm>
            <a:off x="1752600" y="4573250"/>
            <a:ext cx="2057400" cy="1522750"/>
            <a:chOff x="228600" y="4343400"/>
            <a:chExt cx="2057400" cy="1522750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228600" y="4343400"/>
              <a:ext cx="2057400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304800" y="4419600"/>
              <a:ext cx="19050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Calibri" pitchFamily="34" charset="0"/>
                </a:rPr>
                <a:t>You may enter your text here to explain the first phase</a:t>
              </a:r>
            </a:p>
          </p:txBody>
        </p:sp>
      </p:grpSp>
      <p:grpSp>
        <p:nvGrpSpPr>
          <p:cNvPr id="12" name="Group 84"/>
          <p:cNvGrpSpPr/>
          <p:nvPr/>
        </p:nvGrpSpPr>
        <p:grpSpPr>
          <a:xfrm>
            <a:off x="4013200" y="4573250"/>
            <a:ext cx="2057400" cy="1522750"/>
            <a:chOff x="228600" y="4343400"/>
            <a:chExt cx="2057400" cy="1522750"/>
          </a:xfrm>
        </p:grpSpPr>
        <p:cxnSp>
          <p:nvCxnSpPr>
            <p:cNvPr id="86" name="Straight Connector 85"/>
            <p:cNvCxnSpPr/>
            <p:nvPr/>
          </p:nvCxnSpPr>
          <p:spPr>
            <a:xfrm>
              <a:off x="228600" y="4343400"/>
              <a:ext cx="2057400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304800" y="4419600"/>
              <a:ext cx="19050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Calibri" pitchFamily="34" charset="0"/>
                </a:rPr>
                <a:t>You may enter your text here to explain the second phase</a:t>
              </a:r>
            </a:p>
          </p:txBody>
        </p:sp>
      </p:grpSp>
      <p:grpSp>
        <p:nvGrpSpPr>
          <p:cNvPr id="13" name="Group 87"/>
          <p:cNvGrpSpPr/>
          <p:nvPr/>
        </p:nvGrpSpPr>
        <p:grpSpPr>
          <a:xfrm>
            <a:off x="6273800" y="4573250"/>
            <a:ext cx="2057400" cy="1522750"/>
            <a:chOff x="228600" y="4343400"/>
            <a:chExt cx="2057400" cy="1522750"/>
          </a:xfrm>
        </p:grpSpPr>
        <p:cxnSp>
          <p:nvCxnSpPr>
            <p:cNvPr id="89" name="Straight Connector 88"/>
            <p:cNvCxnSpPr/>
            <p:nvPr/>
          </p:nvCxnSpPr>
          <p:spPr>
            <a:xfrm>
              <a:off x="228600" y="4343400"/>
              <a:ext cx="2057400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/>
            <p:cNvSpPr txBox="1"/>
            <p:nvPr/>
          </p:nvSpPr>
          <p:spPr>
            <a:xfrm>
              <a:off x="304800" y="4419600"/>
              <a:ext cx="19050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Calibri" pitchFamily="34" charset="0"/>
                </a:rPr>
                <a:t>You may enter your text here to explain the third phase</a:t>
              </a:r>
            </a:p>
          </p:txBody>
        </p:sp>
      </p:grpSp>
      <p:grpSp>
        <p:nvGrpSpPr>
          <p:cNvPr id="14" name="Group 90"/>
          <p:cNvGrpSpPr/>
          <p:nvPr/>
        </p:nvGrpSpPr>
        <p:grpSpPr>
          <a:xfrm>
            <a:off x="8534400" y="4573250"/>
            <a:ext cx="2057400" cy="1522750"/>
            <a:chOff x="228600" y="4343400"/>
            <a:chExt cx="2057400" cy="1522750"/>
          </a:xfrm>
        </p:grpSpPr>
        <p:cxnSp>
          <p:nvCxnSpPr>
            <p:cNvPr id="92" name="Straight Connector 91"/>
            <p:cNvCxnSpPr/>
            <p:nvPr/>
          </p:nvCxnSpPr>
          <p:spPr>
            <a:xfrm>
              <a:off x="228600" y="4343400"/>
              <a:ext cx="2057400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>
              <a:off x="304800" y="4419600"/>
              <a:ext cx="1905000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Calibri" pitchFamily="34" charset="0"/>
                </a:rPr>
                <a:t>You may enter your text here to explain the fourth phase</a:t>
              </a:r>
            </a:p>
          </p:txBody>
        </p:sp>
      </p:grpSp>
      <p:sp>
        <p:nvSpPr>
          <p:cNvPr id="57" name="Title 5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Step Process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25174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7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9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500"/>
                            </p:stCondLst>
                            <p:childTnLst>
                              <p:par>
                                <p:cTn id="9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/>
      <p:bldP spid="74" grpId="0"/>
      <p:bldP spid="7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90798F9A-63D3-43FB-915D-E4CBD8DC0C90}"/>
              </a:ext>
            </a:extLst>
          </p:cNvPr>
          <p:cNvGrpSpPr/>
          <p:nvPr/>
        </p:nvGrpSpPr>
        <p:grpSpPr>
          <a:xfrm>
            <a:off x="3951495" y="5235984"/>
            <a:ext cx="5963816" cy="1035695"/>
            <a:chOff x="3400777" y="5457180"/>
            <a:chExt cx="5963816" cy="103569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B0F4C81-0C3E-4EF6-B579-2E7703B42A5F}"/>
                </a:ext>
              </a:extLst>
            </p:cNvPr>
            <p:cNvSpPr/>
            <p:nvPr/>
          </p:nvSpPr>
          <p:spPr>
            <a:xfrm>
              <a:off x="3400777" y="5457180"/>
              <a:ext cx="5963816" cy="10356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AFAA68B-D44D-4233-8449-B0D1BAD28896}"/>
                </a:ext>
              </a:extLst>
            </p:cNvPr>
            <p:cNvSpPr txBox="1"/>
            <p:nvPr/>
          </p:nvSpPr>
          <p:spPr>
            <a:xfrm>
              <a:off x="5410281" y="5477212"/>
              <a:ext cx="395431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You can replace this sample text with your own text and more. Replace this sample text</a:t>
              </a:r>
              <a:endParaRPr lang="en-IN" sz="2000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99B6DEF-AE3A-4211-9ACD-82D34A8CDA05}"/>
              </a:ext>
            </a:extLst>
          </p:cNvPr>
          <p:cNvGrpSpPr/>
          <p:nvPr/>
        </p:nvGrpSpPr>
        <p:grpSpPr>
          <a:xfrm>
            <a:off x="3641524" y="4064216"/>
            <a:ext cx="5963816" cy="1035695"/>
            <a:chOff x="3090806" y="4285412"/>
            <a:chExt cx="5963816" cy="103569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20B16F7-D09A-4147-A56F-AAABCD3B5950}"/>
                </a:ext>
              </a:extLst>
            </p:cNvPr>
            <p:cNvSpPr/>
            <p:nvPr/>
          </p:nvSpPr>
          <p:spPr>
            <a:xfrm>
              <a:off x="3090806" y="4285412"/>
              <a:ext cx="5963816" cy="10356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9C637CE-7660-4EE4-884D-DA746E2016B9}"/>
                </a:ext>
              </a:extLst>
            </p:cNvPr>
            <p:cNvSpPr txBox="1"/>
            <p:nvPr/>
          </p:nvSpPr>
          <p:spPr>
            <a:xfrm>
              <a:off x="5100310" y="4295428"/>
              <a:ext cx="395431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You can replace this sample text with your own text and more. Replace this sample text</a:t>
              </a:r>
              <a:endParaRPr lang="en-IN" sz="2000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22CA2CA-ADCF-4A75-87EC-AA7C63C48344}"/>
              </a:ext>
            </a:extLst>
          </p:cNvPr>
          <p:cNvGrpSpPr/>
          <p:nvPr/>
        </p:nvGrpSpPr>
        <p:grpSpPr>
          <a:xfrm>
            <a:off x="3336315" y="2922207"/>
            <a:ext cx="5963816" cy="1035695"/>
            <a:chOff x="2785597" y="3143403"/>
            <a:chExt cx="5963816" cy="103569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4A149F1-5F9F-42DB-91C2-7A9581F9FCAA}"/>
                </a:ext>
              </a:extLst>
            </p:cNvPr>
            <p:cNvSpPr/>
            <p:nvPr/>
          </p:nvSpPr>
          <p:spPr>
            <a:xfrm>
              <a:off x="2785597" y="3143403"/>
              <a:ext cx="5963816" cy="10356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19116A6-6143-456D-9A91-86C9D62DA1A0}"/>
                </a:ext>
              </a:extLst>
            </p:cNvPr>
            <p:cNvSpPr txBox="1"/>
            <p:nvPr/>
          </p:nvSpPr>
          <p:spPr>
            <a:xfrm>
              <a:off x="4795101" y="3153419"/>
              <a:ext cx="395431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You can replace this sample text with your own text and more. Replace this sample text</a:t>
              </a:r>
              <a:endParaRPr lang="en-IN" sz="200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3D3C758-9710-4EBC-8F7B-3E645E17C0FE}"/>
              </a:ext>
            </a:extLst>
          </p:cNvPr>
          <p:cNvGrpSpPr/>
          <p:nvPr/>
        </p:nvGrpSpPr>
        <p:grpSpPr>
          <a:xfrm>
            <a:off x="3031106" y="1726389"/>
            <a:ext cx="5963816" cy="1035695"/>
            <a:chOff x="2480388" y="1947585"/>
            <a:chExt cx="5963816" cy="103569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11F4E73-3790-4579-9BFA-2F75130DF9E4}"/>
                </a:ext>
              </a:extLst>
            </p:cNvPr>
            <p:cNvSpPr/>
            <p:nvPr/>
          </p:nvSpPr>
          <p:spPr>
            <a:xfrm>
              <a:off x="2480388" y="1947585"/>
              <a:ext cx="5963816" cy="103569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C878D90-3C30-45CC-B932-A4AD9EDA7C60}"/>
                </a:ext>
              </a:extLst>
            </p:cNvPr>
            <p:cNvSpPr txBox="1"/>
            <p:nvPr/>
          </p:nvSpPr>
          <p:spPr>
            <a:xfrm>
              <a:off x="4489892" y="1957601"/>
              <a:ext cx="395431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You can replace this sample text with your own text and more. Replace this sample text</a:t>
              </a:r>
              <a:endParaRPr lang="en-IN" sz="2000" dirty="0"/>
            </a:p>
          </p:txBody>
        </p:sp>
      </p:grpSp>
      <p:sp>
        <p:nvSpPr>
          <p:cNvPr id="14" name="Trapezoid 13">
            <a:extLst>
              <a:ext uri="{FF2B5EF4-FFF2-40B4-BE49-F238E27FC236}">
                <a16:creationId xmlns:a16="http://schemas.microsoft.com/office/drawing/2014/main" id="{D7D8DD7D-824D-43A4-B42F-FE73DFB666D1}"/>
              </a:ext>
            </a:extLst>
          </p:cNvPr>
          <p:cNvSpPr/>
          <p:nvPr/>
        </p:nvSpPr>
        <p:spPr>
          <a:xfrm>
            <a:off x="3632000" y="4817916"/>
            <a:ext cx="1850884" cy="282464"/>
          </a:xfrm>
          <a:prstGeom prst="trapezoid">
            <a:avLst>
              <a:gd name="adj" fmla="val 46053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rapezoid 14">
            <a:extLst>
              <a:ext uri="{FF2B5EF4-FFF2-40B4-BE49-F238E27FC236}">
                <a16:creationId xmlns:a16="http://schemas.microsoft.com/office/drawing/2014/main" id="{9A5BD1EA-449F-450E-A598-D84C09FD919D}"/>
              </a:ext>
            </a:extLst>
          </p:cNvPr>
          <p:cNvSpPr/>
          <p:nvPr/>
        </p:nvSpPr>
        <p:spPr>
          <a:xfrm flipV="1">
            <a:off x="3794319" y="4817915"/>
            <a:ext cx="1556069" cy="310453"/>
          </a:xfrm>
          <a:prstGeom prst="trapezoid">
            <a:avLst>
              <a:gd name="adj" fmla="val 46053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Trapezoid 15">
            <a:extLst>
              <a:ext uri="{FF2B5EF4-FFF2-40B4-BE49-F238E27FC236}">
                <a16:creationId xmlns:a16="http://schemas.microsoft.com/office/drawing/2014/main" id="{B9A3A009-5B36-4055-B28C-BB81B3C5D730}"/>
              </a:ext>
            </a:extLst>
          </p:cNvPr>
          <p:cNvSpPr/>
          <p:nvPr/>
        </p:nvSpPr>
        <p:spPr>
          <a:xfrm>
            <a:off x="3941971" y="4936906"/>
            <a:ext cx="1275403" cy="172802"/>
          </a:xfrm>
          <a:prstGeom prst="trapezoid">
            <a:avLst>
              <a:gd name="adj" fmla="val 46053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BD30ABB1-D2BF-43BD-89B4-05D27CD90033}"/>
              </a:ext>
            </a:extLst>
          </p:cNvPr>
          <p:cNvSpPr/>
          <p:nvPr/>
        </p:nvSpPr>
        <p:spPr>
          <a:xfrm flipV="1">
            <a:off x="4040698" y="4936906"/>
            <a:ext cx="1104415" cy="998834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C318E32-9731-4FF5-BB9B-10B25A79E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4 Step Process</a:t>
            </a:r>
            <a:endParaRPr lang="en-IN" dirty="0"/>
          </a:p>
        </p:txBody>
      </p:sp>
      <p:sp>
        <p:nvSpPr>
          <p:cNvPr id="3" name="Trapezoid 2">
            <a:extLst>
              <a:ext uri="{FF2B5EF4-FFF2-40B4-BE49-F238E27FC236}">
                <a16:creationId xmlns:a16="http://schemas.microsoft.com/office/drawing/2014/main" id="{5CDB4E5F-47F2-4882-AD97-6ABCDBDFAEDF}"/>
              </a:ext>
            </a:extLst>
          </p:cNvPr>
          <p:cNvSpPr/>
          <p:nvPr/>
        </p:nvSpPr>
        <p:spPr>
          <a:xfrm>
            <a:off x="3031106" y="2479625"/>
            <a:ext cx="1850884" cy="282464"/>
          </a:xfrm>
          <a:prstGeom prst="trapezoid">
            <a:avLst>
              <a:gd name="adj" fmla="val 46053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6FAF24BE-0887-4985-9139-F7EAF5251EEB}"/>
              </a:ext>
            </a:extLst>
          </p:cNvPr>
          <p:cNvSpPr/>
          <p:nvPr/>
        </p:nvSpPr>
        <p:spPr>
          <a:xfrm flipV="1">
            <a:off x="3193425" y="2479624"/>
            <a:ext cx="1556069" cy="310453"/>
          </a:xfrm>
          <a:prstGeom prst="trapezoid">
            <a:avLst>
              <a:gd name="adj" fmla="val 46053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rapezoid 4">
            <a:extLst>
              <a:ext uri="{FF2B5EF4-FFF2-40B4-BE49-F238E27FC236}">
                <a16:creationId xmlns:a16="http://schemas.microsoft.com/office/drawing/2014/main" id="{77B159D7-EB29-4C0B-9400-EA412C84E3E0}"/>
              </a:ext>
            </a:extLst>
          </p:cNvPr>
          <p:cNvSpPr/>
          <p:nvPr/>
        </p:nvSpPr>
        <p:spPr>
          <a:xfrm>
            <a:off x="3341077" y="2609006"/>
            <a:ext cx="1275403" cy="172802"/>
          </a:xfrm>
          <a:prstGeom prst="trapezoid">
            <a:avLst>
              <a:gd name="adj" fmla="val 46053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85F91718-336E-4221-A3D2-64567CD7184A}"/>
              </a:ext>
            </a:extLst>
          </p:cNvPr>
          <p:cNvSpPr/>
          <p:nvPr/>
        </p:nvSpPr>
        <p:spPr>
          <a:xfrm flipV="1">
            <a:off x="3439804" y="2598615"/>
            <a:ext cx="1104415" cy="998834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Trapezoid 8">
            <a:extLst>
              <a:ext uri="{FF2B5EF4-FFF2-40B4-BE49-F238E27FC236}">
                <a16:creationId xmlns:a16="http://schemas.microsoft.com/office/drawing/2014/main" id="{1AE94FB3-F052-4479-9556-BDEA7D8B9796}"/>
              </a:ext>
            </a:extLst>
          </p:cNvPr>
          <p:cNvSpPr/>
          <p:nvPr/>
        </p:nvSpPr>
        <p:spPr>
          <a:xfrm>
            <a:off x="3340884" y="3672098"/>
            <a:ext cx="1850884" cy="282464"/>
          </a:xfrm>
          <a:prstGeom prst="trapezoid">
            <a:avLst>
              <a:gd name="adj" fmla="val 46053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rapezoid 9">
            <a:extLst>
              <a:ext uri="{FF2B5EF4-FFF2-40B4-BE49-F238E27FC236}">
                <a16:creationId xmlns:a16="http://schemas.microsoft.com/office/drawing/2014/main" id="{C9F41A01-C17A-4649-92C5-3BB3B3B59494}"/>
              </a:ext>
            </a:extLst>
          </p:cNvPr>
          <p:cNvSpPr/>
          <p:nvPr/>
        </p:nvSpPr>
        <p:spPr>
          <a:xfrm flipV="1">
            <a:off x="3503203" y="3672097"/>
            <a:ext cx="1556069" cy="310453"/>
          </a:xfrm>
          <a:prstGeom prst="trapezoid">
            <a:avLst>
              <a:gd name="adj" fmla="val 46053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Trapezoid 10">
            <a:extLst>
              <a:ext uri="{FF2B5EF4-FFF2-40B4-BE49-F238E27FC236}">
                <a16:creationId xmlns:a16="http://schemas.microsoft.com/office/drawing/2014/main" id="{E76FA3F9-4FC9-47DD-A4FD-4A032CD8E900}"/>
              </a:ext>
            </a:extLst>
          </p:cNvPr>
          <p:cNvSpPr/>
          <p:nvPr/>
        </p:nvSpPr>
        <p:spPr>
          <a:xfrm>
            <a:off x="3650855" y="3791088"/>
            <a:ext cx="1275403" cy="172802"/>
          </a:xfrm>
          <a:prstGeom prst="trapezoid">
            <a:avLst>
              <a:gd name="adj" fmla="val 46053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325B1C82-B39C-459C-AC27-E5F844737963}"/>
              </a:ext>
            </a:extLst>
          </p:cNvPr>
          <p:cNvSpPr/>
          <p:nvPr/>
        </p:nvSpPr>
        <p:spPr>
          <a:xfrm flipV="1">
            <a:off x="3749582" y="3791088"/>
            <a:ext cx="1104415" cy="998834"/>
          </a:xfrm>
          <a:prstGeom prst="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8790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5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"/>
                            </p:stCondLst>
                            <p:childTnLst>
                              <p:par>
                                <p:cTn id="5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5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3" grpId="0" animBg="1"/>
      <p:bldP spid="4" grpId="0" animBg="1"/>
      <p:bldP spid="5" grpId="0" animBg="1"/>
      <p:bldP spid="6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DAD5F59-1DBA-4C29-8E41-C4F9CCADD1F9}"/>
              </a:ext>
            </a:extLst>
          </p:cNvPr>
          <p:cNvSpPr/>
          <p:nvPr/>
        </p:nvSpPr>
        <p:spPr>
          <a:xfrm>
            <a:off x="0" y="4213716"/>
            <a:ext cx="12192000" cy="271413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93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Step Process with Photos</a:t>
            </a:r>
          </a:p>
        </p:txBody>
      </p:sp>
      <p:sp>
        <p:nvSpPr>
          <p:cNvPr id="18" name="Isosceles Triangle 17"/>
          <p:cNvSpPr/>
          <p:nvPr/>
        </p:nvSpPr>
        <p:spPr>
          <a:xfrm rot="5400000" flipH="1">
            <a:off x="5463822" y="3276600"/>
            <a:ext cx="1828800" cy="609600"/>
          </a:xfrm>
          <a:prstGeom prst="triangl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1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91000">
                <a:srgbClr val="292929"/>
              </a:gs>
              <a:gs pos="98000">
                <a:srgbClr val="777777"/>
              </a:gs>
              <a:gs pos="100000">
                <a:srgbClr val="EAEAEA"/>
              </a:gs>
            </a:gsLst>
            <a:lin ang="10800000" scaled="1"/>
            <a:tileRect/>
          </a:grad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38100" dir="5400000" sx="101000" sy="101000" algn="t" rotWithShape="0">
              <a:prstClr val="black">
                <a:alpha val="5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D714667-98AF-4F29-85EF-165BCC348CC3}"/>
              </a:ext>
            </a:extLst>
          </p:cNvPr>
          <p:cNvGrpSpPr/>
          <p:nvPr/>
        </p:nvGrpSpPr>
        <p:grpSpPr>
          <a:xfrm>
            <a:off x="2282369" y="2121403"/>
            <a:ext cx="2990088" cy="3344863"/>
            <a:chOff x="2282369" y="2121403"/>
            <a:chExt cx="2990088" cy="3344863"/>
          </a:xfrm>
        </p:grpSpPr>
        <p:sp>
          <p:nvSpPr>
            <p:cNvPr id="6" name="Rectangle 5"/>
            <p:cNvSpPr/>
            <p:nvPr/>
          </p:nvSpPr>
          <p:spPr bwMode="auto">
            <a:xfrm>
              <a:off x="2282369" y="2121403"/>
              <a:ext cx="2990088" cy="334486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759C399-0672-44A2-8192-4EC9081E320B}"/>
                </a:ext>
              </a:extLst>
            </p:cNvPr>
            <p:cNvSpPr/>
            <p:nvPr/>
          </p:nvSpPr>
          <p:spPr>
            <a:xfrm>
              <a:off x="2423245" y="2254518"/>
              <a:ext cx="2708336" cy="1748464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85EEDC0-A962-417F-8574-19FE79936AE0}"/>
                </a:ext>
              </a:extLst>
            </p:cNvPr>
            <p:cNvSpPr txBox="1"/>
            <p:nvPr/>
          </p:nvSpPr>
          <p:spPr>
            <a:xfrm>
              <a:off x="2433357" y="4102830"/>
              <a:ext cx="26881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libri" pitchFamily="34" charset="0"/>
                </a:rPr>
                <a:t>You can replace this text with yours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A1A3A21-B940-4EE1-9D99-263A2164E3FE}"/>
              </a:ext>
            </a:extLst>
          </p:cNvPr>
          <p:cNvGrpSpPr/>
          <p:nvPr/>
        </p:nvGrpSpPr>
        <p:grpSpPr>
          <a:xfrm>
            <a:off x="7086600" y="2121403"/>
            <a:ext cx="2988129" cy="3344863"/>
            <a:chOff x="7086600" y="2057400"/>
            <a:chExt cx="2988129" cy="3344863"/>
          </a:xfrm>
        </p:grpSpPr>
        <p:sp>
          <p:nvSpPr>
            <p:cNvPr id="12" name="Rectangle 11"/>
            <p:cNvSpPr/>
            <p:nvPr/>
          </p:nvSpPr>
          <p:spPr bwMode="auto">
            <a:xfrm>
              <a:off x="7086600" y="2057400"/>
              <a:ext cx="2988129" cy="334486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236538" indent="-236538">
                <a:buFont typeface="Wingdings" pitchFamily="2" charset="2"/>
                <a:buChar char="§"/>
                <a:defRPr/>
              </a:pP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55DAF3D-08D9-420D-BF5C-AB552CD46945}"/>
                </a:ext>
              </a:extLst>
            </p:cNvPr>
            <p:cNvSpPr/>
            <p:nvPr/>
          </p:nvSpPr>
          <p:spPr>
            <a:xfrm>
              <a:off x="7226496" y="2315962"/>
              <a:ext cx="2708336" cy="1748464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6633981-F137-4430-A154-BEC4100CE97E}"/>
                </a:ext>
              </a:extLst>
            </p:cNvPr>
            <p:cNvSpPr txBox="1"/>
            <p:nvPr/>
          </p:nvSpPr>
          <p:spPr>
            <a:xfrm>
              <a:off x="7127952" y="4110490"/>
              <a:ext cx="29054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libri" pitchFamily="34" charset="0"/>
                </a:rPr>
                <a:t>You can replace this text with yours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2282369" y="1664203"/>
            <a:ext cx="2990088" cy="4572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>
                <a:latin typeface="Tw Cen MT Condensed Extra Bold" panose="020B0803020202020204" pitchFamily="34" charset="0"/>
              </a:rPr>
              <a:t>Step 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086600" y="1664203"/>
            <a:ext cx="2988129" cy="457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>
                <a:latin typeface="Tw Cen MT Condensed Extra Bold" panose="020B0803020202020204" pitchFamily="34" charset="0"/>
              </a:rPr>
              <a:t>Step 2</a:t>
            </a:r>
          </a:p>
        </p:txBody>
      </p:sp>
      <p:sp>
        <p:nvSpPr>
          <p:cNvPr id="5" name="Cube 4"/>
          <p:cNvSpPr/>
          <p:nvPr/>
        </p:nvSpPr>
        <p:spPr bwMode="auto">
          <a:xfrm>
            <a:off x="1905000" y="5431465"/>
            <a:ext cx="3429000" cy="614238"/>
          </a:xfrm>
          <a:prstGeom prst="cube">
            <a:avLst>
              <a:gd name="adj" fmla="val 53523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b="1" spc="300" dirty="0">
              <a:solidFill>
                <a:schemeClr val="tx1"/>
              </a:solidFill>
            </a:endParaRPr>
          </a:p>
        </p:txBody>
      </p:sp>
      <p:sp>
        <p:nvSpPr>
          <p:cNvPr id="11" name="Cube 10"/>
          <p:cNvSpPr/>
          <p:nvPr/>
        </p:nvSpPr>
        <p:spPr bwMode="auto">
          <a:xfrm>
            <a:off x="6705600" y="5431465"/>
            <a:ext cx="3429000" cy="614238"/>
          </a:xfrm>
          <a:prstGeom prst="cube">
            <a:avLst>
              <a:gd name="adj" fmla="val 53523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b="1" spc="3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DD46280-0088-4A11-8A2C-4151B1E3D951}"/>
              </a:ext>
            </a:extLst>
          </p:cNvPr>
          <p:cNvSpPr/>
          <p:nvPr/>
        </p:nvSpPr>
        <p:spPr>
          <a:xfrm>
            <a:off x="0" y="4213716"/>
            <a:ext cx="12192000" cy="271413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93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Down Arrow 27"/>
          <p:cNvSpPr/>
          <p:nvPr/>
        </p:nvSpPr>
        <p:spPr>
          <a:xfrm>
            <a:off x="4191000" y="3931298"/>
            <a:ext cx="838912" cy="1693653"/>
          </a:xfrm>
          <a:prstGeom prst="downArrow">
            <a:avLst/>
          </a:prstGeom>
          <a:solidFill>
            <a:schemeClr val="tx1"/>
          </a:solidFill>
          <a:ln>
            <a:noFill/>
          </a:ln>
          <a:scene3d>
            <a:camera prst="isometricOffAxis2Top">
              <a:rot lat="19152445" lon="4046761" rev="17491312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27" name="Down Arrow 26"/>
          <p:cNvSpPr/>
          <p:nvPr/>
        </p:nvSpPr>
        <p:spPr>
          <a:xfrm>
            <a:off x="6400800" y="2881751"/>
            <a:ext cx="838912" cy="1693653"/>
          </a:xfrm>
          <a:prstGeom prst="downArrow">
            <a:avLst/>
          </a:prstGeom>
          <a:solidFill>
            <a:schemeClr val="tx1"/>
          </a:solidFill>
          <a:ln>
            <a:noFill/>
          </a:ln>
          <a:scene3d>
            <a:camera prst="isometricOffAxis2Top">
              <a:rot lat="19152445" lon="4046761" rev="17491312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8229600" y="1950098"/>
            <a:ext cx="838912" cy="1693653"/>
          </a:xfrm>
          <a:prstGeom prst="downArrow">
            <a:avLst/>
          </a:prstGeom>
          <a:solidFill>
            <a:schemeClr val="tx1"/>
          </a:solidFill>
          <a:ln>
            <a:noFill/>
          </a:ln>
          <a:scene3d>
            <a:camera prst="isometricOffAxis2Top">
              <a:rot lat="19152445" lon="4046761" rev="17491312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1905000" y="4024750"/>
            <a:ext cx="2209800" cy="22098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1">
                <a:lumMod val="60000"/>
                <a:lumOff val="40000"/>
                <a:alpha val="69000"/>
              </a:schemeClr>
            </a:solidFill>
          </a:ln>
          <a:scene3d>
            <a:camera prst="isometricOffAxis2Top"/>
            <a:lightRig rig="morning" dir="t"/>
          </a:scene3d>
          <a:sp3d extrusionH="635000" prstMaterial="softEdge">
            <a:bevelT w="114300" prst="artDeco"/>
            <a:extrusionClr>
              <a:schemeClr val="bg1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4572000" y="3186550"/>
            <a:ext cx="1676400" cy="16764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1">
                <a:lumMod val="60000"/>
                <a:lumOff val="40000"/>
                <a:alpha val="69000"/>
              </a:schemeClr>
            </a:solidFill>
          </a:ln>
          <a:effectLst>
            <a:outerShdw blurRad="203200" dist="38100" sx="97000" sy="97000" algn="t" rotWithShape="0">
              <a:prstClr val="black">
                <a:alpha val="40000"/>
              </a:prstClr>
            </a:outerShdw>
          </a:effectLst>
          <a:scene3d>
            <a:camera prst="isometricOffAxis2Top"/>
            <a:lightRig rig="morning" dir="t"/>
          </a:scene3d>
          <a:sp3d extrusionH="381000" prstMaterial="softEdge">
            <a:bevelT w="114300" prst="artDeco"/>
            <a:extrusionClr>
              <a:schemeClr val="bg1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6629400" y="2348350"/>
            <a:ext cx="1447800" cy="14478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1">
                <a:lumMod val="60000"/>
                <a:lumOff val="40000"/>
                <a:alpha val="69000"/>
              </a:schemeClr>
            </a:solidFill>
          </a:ln>
          <a:effectLst>
            <a:outerShdw blurRad="203200" dist="38100" sx="97000" sy="97000" algn="t" rotWithShape="0">
              <a:prstClr val="black">
                <a:alpha val="40000"/>
              </a:prstClr>
            </a:outerShdw>
          </a:effectLst>
          <a:scene3d>
            <a:camera prst="isometricOffAxis2Top"/>
            <a:lightRig rig="morning" dir="t"/>
          </a:scene3d>
          <a:sp3d extrusionH="381000" prstMaterial="softEdge">
            <a:bevelT w="114300" prst="artDeco"/>
            <a:extrusionClr>
              <a:schemeClr val="bg1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8547100" y="1536700"/>
            <a:ext cx="1219200" cy="1219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accent1">
                <a:lumMod val="60000"/>
                <a:lumOff val="40000"/>
                <a:alpha val="69000"/>
              </a:schemeClr>
            </a:solidFill>
          </a:ln>
          <a:effectLst>
            <a:outerShdw blurRad="203200" dist="38100" sx="97000" sy="97000" algn="t" rotWithShape="0">
              <a:prstClr val="black">
                <a:alpha val="40000"/>
              </a:prstClr>
            </a:outerShdw>
          </a:effectLst>
          <a:scene3d>
            <a:camera prst="isometricOffAxis2Top"/>
            <a:lightRig rig="morning" dir="t"/>
          </a:scene3d>
          <a:sp3d extrusionH="317500" prstMaterial="softEdge">
            <a:bevelT w="114300" prst="artDeco"/>
            <a:extrusionClr>
              <a:schemeClr val="bg1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928248" y="1586350"/>
            <a:ext cx="444352" cy="70788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sz="4000" b="1" cap="all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Calibri" pitchFamily="34" charset="0"/>
              </a:rPr>
              <a:t>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099448" y="2475926"/>
            <a:ext cx="497252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sz="4800" b="1" cap="all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Calibri" pitchFamily="34" charset="0"/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100730" y="3237925"/>
            <a:ext cx="614271" cy="110799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sz="6600" b="1" cap="all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Calibri" pitchFamily="34" charset="0"/>
              </a:rPr>
              <a:t>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514600" y="4024750"/>
            <a:ext cx="756938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sz="8800" b="1" cap="all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Calibri" pitchFamily="34" charset="0"/>
              </a:rPr>
              <a:t>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267200" y="5091551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Tw Cen MT Condensed Extra Bold" panose="020B0803020202020204" pitchFamily="34" charset="0"/>
              </a:rPr>
              <a:t>Transition 3:</a:t>
            </a:r>
          </a:p>
          <a:p>
            <a:r>
              <a:rPr lang="en-US" sz="2400" dirty="0">
                <a:latin typeface="Calibri" pitchFamily="34" charset="0"/>
              </a:rPr>
              <a:t>Technology 3 was introduced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400800" y="4100951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Tw Cen MT Condensed Extra Bold" panose="020B0803020202020204" pitchFamily="34" charset="0"/>
              </a:rPr>
              <a:t>Transition 2:</a:t>
            </a:r>
          </a:p>
          <a:p>
            <a:r>
              <a:rPr lang="en-US" sz="2400" dirty="0">
                <a:latin typeface="Calibri" pitchFamily="34" charset="0"/>
              </a:rPr>
              <a:t>Technology 2 was introduced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29600" y="2957951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Tw Cen MT Condensed Extra Bold" panose="020B0803020202020204" pitchFamily="34" charset="0"/>
              </a:rPr>
              <a:t>Transition 1:</a:t>
            </a:r>
          </a:p>
          <a:p>
            <a:r>
              <a:rPr lang="en-US" sz="2400" dirty="0">
                <a:latin typeface="Calibri" pitchFamily="34" charset="0"/>
              </a:rPr>
              <a:t>Technology 1 was introduced</a:t>
            </a:r>
          </a:p>
        </p:txBody>
      </p:sp>
      <p:sp>
        <p:nvSpPr>
          <p:cNvPr id="37" name="Title 36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4 Step Process</a:t>
            </a:r>
          </a:p>
        </p:txBody>
      </p:sp>
    </p:spTree>
    <p:extLst>
      <p:ext uri="{BB962C8B-B14F-4D97-AF65-F5344CB8AC3E}">
        <p14:creationId xmlns:p14="http://schemas.microsoft.com/office/powerpoint/2010/main" val="36727460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BB293-6ACE-45BF-8658-C19DCD5E9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Step Process with Photos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5688049-6241-4690-88AA-4DCCCC23D43B}"/>
              </a:ext>
            </a:extLst>
          </p:cNvPr>
          <p:cNvSpPr/>
          <p:nvPr/>
        </p:nvSpPr>
        <p:spPr>
          <a:xfrm>
            <a:off x="9029067" y="2335247"/>
            <a:ext cx="2586315" cy="2586315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Block Arc 46">
            <a:extLst>
              <a:ext uri="{FF2B5EF4-FFF2-40B4-BE49-F238E27FC236}">
                <a16:creationId xmlns:a16="http://schemas.microsoft.com/office/drawing/2014/main" id="{8CBCD2C2-AD6F-4321-BACD-8627228D0B40}"/>
              </a:ext>
            </a:extLst>
          </p:cNvPr>
          <p:cNvSpPr/>
          <p:nvPr/>
        </p:nvSpPr>
        <p:spPr>
          <a:xfrm>
            <a:off x="8870203" y="2168779"/>
            <a:ext cx="2896673" cy="2896673"/>
          </a:xfrm>
          <a:prstGeom prst="blockArc">
            <a:avLst>
              <a:gd name="adj1" fmla="val 10800000"/>
              <a:gd name="adj2" fmla="val 3638206"/>
              <a:gd name="adj3" fmla="val 5419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97A5D99-A8E6-44C0-A2EB-D082C7EB5A06}"/>
              </a:ext>
            </a:extLst>
          </p:cNvPr>
          <p:cNvSpPr/>
          <p:nvPr/>
        </p:nvSpPr>
        <p:spPr>
          <a:xfrm>
            <a:off x="6906317" y="3501142"/>
            <a:ext cx="2586315" cy="2586315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891A4DE-F979-464F-BEAF-D0A96E631D8B}"/>
              </a:ext>
            </a:extLst>
          </p:cNvPr>
          <p:cNvSpPr/>
          <p:nvPr/>
        </p:nvSpPr>
        <p:spPr>
          <a:xfrm>
            <a:off x="4838500" y="2386359"/>
            <a:ext cx="2586315" cy="2586315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Block Arc 43">
            <a:extLst>
              <a:ext uri="{FF2B5EF4-FFF2-40B4-BE49-F238E27FC236}">
                <a16:creationId xmlns:a16="http://schemas.microsoft.com/office/drawing/2014/main" id="{1AF2F8C5-D6CC-4011-A943-BE31815C6F2F}"/>
              </a:ext>
            </a:extLst>
          </p:cNvPr>
          <p:cNvSpPr/>
          <p:nvPr/>
        </p:nvSpPr>
        <p:spPr>
          <a:xfrm>
            <a:off x="4678173" y="2231180"/>
            <a:ext cx="2896673" cy="2896673"/>
          </a:xfrm>
          <a:prstGeom prst="blockArc">
            <a:avLst>
              <a:gd name="adj1" fmla="val 10800000"/>
              <a:gd name="adj2" fmla="val 3638206"/>
              <a:gd name="adj3" fmla="val 5419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Block Arc 44">
            <a:extLst>
              <a:ext uri="{FF2B5EF4-FFF2-40B4-BE49-F238E27FC236}">
                <a16:creationId xmlns:a16="http://schemas.microsoft.com/office/drawing/2014/main" id="{B64F2F93-9BE8-4F92-BAB9-529A37DD4499}"/>
              </a:ext>
            </a:extLst>
          </p:cNvPr>
          <p:cNvSpPr/>
          <p:nvPr/>
        </p:nvSpPr>
        <p:spPr>
          <a:xfrm flipV="1">
            <a:off x="6752037" y="3345963"/>
            <a:ext cx="2896673" cy="2896673"/>
          </a:xfrm>
          <a:prstGeom prst="blockArc">
            <a:avLst>
              <a:gd name="adj1" fmla="val 10800000"/>
              <a:gd name="adj2" fmla="val 3638206"/>
              <a:gd name="adj3" fmla="val 5419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E2FA7BD-E3D5-42AA-A2CC-196E5BE8ABD0}"/>
              </a:ext>
            </a:extLst>
          </p:cNvPr>
          <p:cNvSpPr/>
          <p:nvPr/>
        </p:nvSpPr>
        <p:spPr>
          <a:xfrm>
            <a:off x="2770683" y="3506906"/>
            <a:ext cx="2586315" cy="2586315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5483B8A-93DF-434E-BACF-C58CFA6145B3}"/>
              </a:ext>
            </a:extLst>
          </p:cNvPr>
          <p:cNvSpPr/>
          <p:nvPr/>
        </p:nvSpPr>
        <p:spPr>
          <a:xfrm>
            <a:off x="663066" y="2380997"/>
            <a:ext cx="2586315" cy="2586315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Block Arc 37">
            <a:extLst>
              <a:ext uri="{FF2B5EF4-FFF2-40B4-BE49-F238E27FC236}">
                <a16:creationId xmlns:a16="http://schemas.microsoft.com/office/drawing/2014/main" id="{A33116DD-F8D0-433D-BF35-475775813F4D}"/>
              </a:ext>
            </a:extLst>
          </p:cNvPr>
          <p:cNvSpPr/>
          <p:nvPr/>
        </p:nvSpPr>
        <p:spPr>
          <a:xfrm>
            <a:off x="490645" y="2225818"/>
            <a:ext cx="2896673" cy="2896673"/>
          </a:xfrm>
          <a:prstGeom prst="blockArc">
            <a:avLst>
              <a:gd name="adj1" fmla="val 10800000"/>
              <a:gd name="adj2" fmla="val 3638206"/>
              <a:gd name="adj3" fmla="val 5419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Block Arc 39">
            <a:extLst>
              <a:ext uri="{FF2B5EF4-FFF2-40B4-BE49-F238E27FC236}">
                <a16:creationId xmlns:a16="http://schemas.microsoft.com/office/drawing/2014/main" id="{8BA58499-17FF-474D-8280-D6ABB8E12F13}"/>
              </a:ext>
            </a:extLst>
          </p:cNvPr>
          <p:cNvSpPr/>
          <p:nvPr/>
        </p:nvSpPr>
        <p:spPr>
          <a:xfrm flipV="1">
            <a:off x="2604309" y="3351727"/>
            <a:ext cx="2896673" cy="2896673"/>
          </a:xfrm>
          <a:prstGeom prst="blockArc">
            <a:avLst>
              <a:gd name="adj1" fmla="val 10800000"/>
              <a:gd name="adj2" fmla="val 3638206"/>
              <a:gd name="adj3" fmla="val 5419"/>
            </a:avLst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B09E1B9-ADB6-4264-B70B-E7769EABC485}"/>
              </a:ext>
            </a:extLst>
          </p:cNvPr>
          <p:cNvSpPr txBox="1"/>
          <p:nvPr/>
        </p:nvSpPr>
        <p:spPr>
          <a:xfrm>
            <a:off x="457200" y="5135560"/>
            <a:ext cx="2401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w Cen MT Condensed Extra Bold" panose="020B0803020202020204" pitchFamily="34" charset="0"/>
              </a:rPr>
              <a:t>Process</a:t>
            </a:r>
          </a:p>
          <a:p>
            <a:pPr algn="ctr"/>
            <a:r>
              <a:rPr lang="en-US" sz="2200" dirty="0">
                <a:latin typeface="Calibri" pitchFamily="34" charset="0"/>
              </a:rPr>
              <a:t>You can replace this text with yours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6DE2098-4CCA-4E5F-B66C-B1F900254B69}"/>
              </a:ext>
            </a:extLst>
          </p:cNvPr>
          <p:cNvSpPr txBox="1"/>
          <p:nvPr/>
        </p:nvSpPr>
        <p:spPr>
          <a:xfrm>
            <a:off x="2763463" y="1837606"/>
            <a:ext cx="2401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libri" pitchFamily="34" charset="0"/>
              </a:rPr>
              <a:t>You can replace this text with yours</a:t>
            </a:r>
          </a:p>
          <a:p>
            <a:pPr algn="ctr"/>
            <a:r>
              <a:rPr lang="en-US" sz="2800" dirty="0">
                <a:latin typeface="Tw Cen MT Condensed Extra Bold" panose="020B0803020202020204" pitchFamily="34" charset="0"/>
              </a:rPr>
              <a:t>Process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479D0D-C86A-4B1B-978C-2AFEEA12252F}"/>
              </a:ext>
            </a:extLst>
          </p:cNvPr>
          <p:cNvSpPr txBox="1"/>
          <p:nvPr/>
        </p:nvSpPr>
        <p:spPr>
          <a:xfrm>
            <a:off x="4868897" y="5151404"/>
            <a:ext cx="2401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w Cen MT Condensed Extra Bold" panose="020B0803020202020204" pitchFamily="34" charset="0"/>
              </a:rPr>
              <a:t>Process</a:t>
            </a:r>
          </a:p>
          <a:p>
            <a:pPr algn="ctr"/>
            <a:r>
              <a:rPr lang="en-US" sz="2200" dirty="0">
                <a:latin typeface="Calibri" pitchFamily="34" charset="0"/>
              </a:rPr>
              <a:t>You can replace this text with yours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9671D51-8A9E-4651-A05E-93B3044E338F}"/>
              </a:ext>
            </a:extLst>
          </p:cNvPr>
          <p:cNvSpPr txBox="1"/>
          <p:nvPr/>
        </p:nvSpPr>
        <p:spPr>
          <a:xfrm>
            <a:off x="7002052" y="1894042"/>
            <a:ext cx="2401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libri" pitchFamily="34" charset="0"/>
              </a:rPr>
              <a:t>You can replace this text with yours</a:t>
            </a:r>
          </a:p>
          <a:p>
            <a:pPr algn="ctr"/>
            <a:r>
              <a:rPr lang="en-US" sz="2800" dirty="0">
                <a:latin typeface="Tw Cen MT Condensed Extra Bold" panose="020B0803020202020204" pitchFamily="34" charset="0"/>
              </a:rPr>
              <a:t>Process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357F653-4437-4982-87CA-F21D0D9BE762}"/>
              </a:ext>
            </a:extLst>
          </p:cNvPr>
          <p:cNvSpPr txBox="1"/>
          <p:nvPr/>
        </p:nvSpPr>
        <p:spPr>
          <a:xfrm>
            <a:off x="9345102" y="4976290"/>
            <a:ext cx="24016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w Cen MT Condensed Extra Bold" panose="020B0803020202020204" pitchFamily="34" charset="0"/>
              </a:rPr>
              <a:t>Process</a:t>
            </a:r>
          </a:p>
          <a:p>
            <a:pPr algn="ctr"/>
            <a:r>
              <a:rPr lang="en-US" sz="2200" dirty="0">
                <a:latin typeface="Calibri" pitchFamily="34" charset="0"/>
              </a:rPr>
              <a:t>You can replace this text with yours</a:t>
            </a:r>
          </a:p>
        </p:txBody>
      </p:sp>
    </p:spTree>
    <p:extLst>
      <p:ext uri="{BB962C8B-B14F-4D97-AF65-F5344CB8AC3E}">
        <p14:creationId xmlns:p14="http://schemas.microsoft.com/office/powerpoint/2010/main" val="163115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2" grpId="0" animBg="1"/>
      <p:bldP spid="43" grpId="0" animBg="1"/>
      <p:bldP spid="44" grpId="0" animBg="1"/>
      <p:bldP spid="45" grpId="0" animBg="1"/>
      <p:bldP spid="41" grpId="0" animBg="1"/>
      <p:bldP spid="39" grpId="0" animBg="1"/>
      <p:bldP spid="38" grpId="0" animBg="1"/>
      <p:bldP spid="40" grpId="0" animBg="1"/>
      <p:bldP spid="62" grpId="0"/>
      <p:bldP spid="63" grpId="0"/>
      <p:bldP spid="64" grpId="0"/>
      <p:bldP spid="65" grpId="0"/>
      <p:bldP spid="6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Down Arrow 20"/>
          <p:cNvSpPr/>
          <p:nvPr/>
        </p:nvSpPr>
        <p:spPr>
          <a:xfrm>
            <a:off x="6096000" y="3733801"/>
            <a:ext cx="1828800" cy="2093603"/>
          </a:xfrm>
          <a:prstGeom prst="downArrow">
            <a:avLst>
              <a:gd name="adj1" fmla="val 57430"/>
              <a:gd name="adj2" fmla="val 34648"/>
            </a:avLst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isometricOffAxis2Top">
              <a:rot lat="20241520" lon="3757095" rev="17752954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5826370" y="2590800"/>
            <a:ext cx="1260231" cy="1694822"/>
          </a:xfrm>
          <a:prstGeom prst="downArrow">
            <a:avLst>
              <a:gd name="adj1" fmla="val 57430"/>
              <a:gd name="adj2" fmla="val 34648"/>
            </a:avLst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isometricOffAxis2Top">
              <a:rot lat="20432882" lon="17992276" rev="3466186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6663732" y="1657978"/>
            <a:ext cx="1489668" cy="1694822"/>
          </a:xfrm>
          <a:prstGeom prst="downArrow">
            <a:avLst>
              <a:gd name="adj1" fmla="val 57430"/>
              <a:gd name="adj2" fmla="val 34648"/>
            </a:avLst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isometricOffAxis2Top">
              <a:rot lat="20663210" lon="4308898" rev="17597735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>
            <a:off x="8610600" y="1246880"/>
            <a:ext cx="663880" cy="1191520"/>
          </a:xfrm>
          <a:prstGeom prst="downArrow">
            <a:avLst>
              <a:gd name="adj1" fmla="val 50000"/>
              <a:gd name="adj2" fmla="val 73657"/>
            </a:avLst>
          </a:prstGeom>
          <a:solidFill>
            <a:srgbClr val="662624"/>
          </a:solidFill>
          <a:ln>
            <a:noFill/>
          </a:ln>
          <a:scene3d>
            <a:camera prst="isometricOffAxis2Top">
              <a:rot lat="19570705" lon="3711775" rev="1756702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708" y="1828800"/>
            <a:ext cx="1768510" cy="9647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166" y="2721430"/>
            <a:ext cx="2026231" cy="1105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3657600"/>
            <a:ext cx="2566560" cy="1400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813872"/>
            <a:ext cx="3377052" cy="1842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530" y="1217456"/>
            <a:ext cx="1400070" cy="763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uppe 72"/>
          <p:cNvGrpSpPr>
            <a:grpSpLocks/>
          </p:cNvGrpSpPr>
          <p:nvPr/>
        </p:nvGrpSpPr>
        <p:grpSpPr bwMode="auto">
          <a:xfrm>
            <a:off x="9144000" y="895045"/>
            <a:ext cx="582225" cy="644821"/>
            <a:chOff x="6736237" y="307974"/>
            <a:chExt cx="1379995" cy="1422897"/>
          </a:xfrm>
        </p:grpSpPr>
        <p:sp>
          <p:nvSpPr>
            <p:cNvPr id="25" name="Ellipse 98"/>
            <p:cNvSpPr/>
            <p:nvPr/>
          </p:nvSpPr>
          <p:spPr bwMode="auto">
            <a:xfrm>
              <a:off x="6809164" y="1468633"/>
              <a:ext cx="1198946" cy="262238"/>
            </a:xfrm>
            <a:prstGeom prst="ellipse">
              <a:avLst/>
            </a:prstGeom>
            <a:gradFill flip="none" rotWithShape="1">
              <a:gsLst>
                <a:gs pos="100000">
                  <a:srgbClr val="BFBFB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-111" charset="-128"/>
              </a:endParaRPr>
            </a:p>
          </p:txBody>
        </p:sp>
        <p:grpSp>
          <p:nvGrpSpPr>
            <p:cNvPr id="3" name="Gruppe 69"/>
            <p:cNvGrpSpPr>
              <a:grpSpLocks/>
            </p:cNvGrpSpPr>
            <p:nvPr/>
          </p:nvGrpSpPr>
          <p:grpSpPr bwMode="auto">
            <a:xfrm>
              <a:off x="6736237" y="307974"/>
              <a:ext cx="1379995" cy="1284772"/>
              <a:chOff x="6990733" y="4742888"/>
              <a:chExt cx="1379479" cy="1285467"/>
            </a:xfrm>
          </p:grpSpPr>
          <p:sp>
            <p:nvSpPr>
              <p:cNvPr id="26" name="Ellipse 99"/>
              <p:cNvSpPr/>
              <p:nvPr/>
            </p:nvSpPr>
            <p:spPr bwMode="auto">
              <a:xfrm>
                <a:off x="6990733" y="4742888"/>
                <a:ext cx="1379479" cy="1285467"/>
              </a:xfrm>
              <a:prstGeom prst="ellipse">
                <a:avLst/>
              </a:prstGeom>
              <a:gradFill flip="none" rotWithShape="1">
                <a:gsLst>
                  <a:gs pos="0">
                    <a:srgbClr val="74F4FF"/>
                  </a:gs>
                  <a:gs pos="100000">
                    <a:srgbClr val="208ECD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solidFill>
                  <a:srgbClr val="0081BE">
                    <a:lumMod val="75000"/>
                  </a:srgbClr>
                </a:solidFill>
                <a:prstDash val="solid"/>
              </a:ln>
              <a:effectLst>
                <a:innerShdw blurRad="190500" dist="114300" dir="5640000">
                  <a:srgbClr val="000000">
                    <a:alpha val="37000"/>
                  </a:srgbClr>
                </a:inn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pitchFamily="-111" charset="-128"/>
                </a:endParaRPr>
              </a:p>
            </p:txBody>
          </p:sp>
          <p:sp>
            <p:nvSpPr>
              <p:cNvPr id="27" name="Ellipse 100"/>
              <p:cNvSpPr>
                <a:spLocks noChangeArrowheads="1"/>
              </p:cNvSpPr>
              <p:nvPr/>
            </p:nvSpPr>
            <p:spPr bwMode="auto">
              <a:xfrm>
                <a:off x="7169968" y="4786328"/>
                <a:ext cx="982937" cy="72132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76999"/>
                    </a:srgbClr>
                  </a:gs>
                  <a:gs pos="100000">
                    <a:srgbClr val="8EB4E3">
                      <a:alpha val="0"/>
                    </a:srgbClr>
                  </a:gs>
                </a:gsLst>
                <a:lin ang="5400000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en-US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</p:grpSp>
      </p:grpSp>
      <p:sp>
        <p:nvSpPr>
          <p:cNvPr id="28" name="TextBox 27"/>
          <p:cNvSpPr txBox="1"/>
          <p:nvPr/>
        </p:nvSpPr>
        <p:spPr>
          <a:xfrm>
            <a:off x="689445" y="4921637"/>
            <a:ext cx="2514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u="sng" dirty="0">
                <a:solidFill>
                  <a:prstClr val="black"/>
                </a:solidFill>
                <a:latin typeface="Tw Cen MT Condensed Extra Bold" panose="020B0803020202020204" pitchFamily="34" charset="0"/>
              </a:rPr>
              <a:t>Phase 5:</a:t>
            </a:r>
          </a:p>
          <a:p>
            <a:pPr algn="r"/>
            <a:r>
              <a:rPr lang="en-US" sz="2000" dirty="0">
                <a:solidFill>
                  <a:prstClr val="black"/>
                </a:solidFill>
              </a:rPr>
              <a:t>Project marketed successfully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182100" y="3983465"/>
            <a:ext cx="1676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prstClr val="black"/>
                </a:solidFill>
                <a:latin typeface="Tw Cen MT Condensed Extra Bold" panose="020B0803020202020204" pitchFamily="34" charset="0"/>
              </a:rPr>
              <a:t>Phase 4:</a:t>
            </a:r>
          </a:p>
          <a:p>
            <a:r>
              <a:rPr lang="en-US" sz="2000" dirty="0">
                <a:solidFill>
                  <a:prstClr val="black"/>
                </a:solidFill>
              </a:rPr>
              <a:t>Front facade completed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678972" y="2239190"/>
            <a:ext cx="2514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u="sng" dirty="0">
                <a:solidFill>
                  <a:prstClr val="black"/>
                </a:solidFill>
                <a:latin typeface="Tw Cen MT Condensed Extra Bold" panose="020B0803020202020204" pitchFamily="34" charset="0"/>
              </a:rPr>
              <a:t>Phase 3:</a:t>
            </a:r>
          </a:p>
          <a:p>
            <a:pPr algn="r"/>
            <a:r>
              <a:rPr lang="en-US" sz="2000" dirty="0">
                <a:solidFill>
                  <a:prstClr val="black"/>
                </a:solidFill>
              </a:rPr>
              <a:t>Construction completed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595529" y="2394567"/>
            <a:ext cx="2514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prstClr val="black"/>
                </a:solidFill>
                <a:latin typeface="Tw Cen MT Condensed Extra Bold" panose="020B0803020202020204" pitchFamily="34" charset="0"/>
              </a:rPr>
              <a:t>Phase 2:</a:t>
            </a:r>
          </a:p>
          <a:p>
            <a:r>
              <a:rPr lang="en-US" sz="2000" dirty="0">
                <a:solidFill>
                  <a:prstClr val="black"/>
                </a:solidFill>
              </a:rPr>
              <a:t>Foundation laid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172200" y="609601"/>
            <a:ext cx="2514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u="sng" dirty="0">
                <a:solidFill>
                  <a:prstClr val="black"/>
                </a:solidFill>
                <a:latin typeface="Tw Cen MT Condensed Extra Bold" panose="020B0803020202020204" pitchFamily="34" charset="0"/>
              </a:rPr>
              <a:t>Phase 1:</a:t>
            </a:r>
          </a:p>
          <a:p>
            <a:pPr algn="r"/>
            <a:r>
              <a:rPr lang="en-US" sz="2000" dirty="0">
                <a:solidFill>
                  <a:prstClr val="black"/>
                </a:solidFill>
              </a:rPr>
              <a:t>Approval</a:t>
            </a:r>
            <a:endParaRPr lang="en-US" sz="2400" dirty="0">
              <a:solidFill>
                <a:prstClr val="black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l"/>
            <a:r>
              <a:rPr lang="en-IN" dirty="0"/>
              <a:t>5 Project Phases</a:t>
            </a:r>
          </a:p>
        </p:txBody>
      </p:sp>
      <p:grpSp>
        <p:nvGrpSpPr>
          <p:cNvPr id="23" name="Gruppe 72"/>
          <p:cNvGrpSpPr>
            <a:grpSpLocks/>
          </p:cNvGrpSpPr>
          <p:nvPr/>
        </p:nvGrpSpPr>
        <p:grpSpPr bwMode="auto">
          <a:xfrm>
            <a:off x="4157656" y="4209038"/>
            <a:ext cx="1361868" cy="1508284"/>
            <a:chOff x="6736237" y="307974"/>
            <a:chExt cx="1379995" cy="1422897"/>
          </a:xfrm>
        </p:grpSpPr>
        <p:sp>
          <p:nvSpPr>
            <p:cNvPr id="24" name="Ellipse 98"/>
            <p:cNvSpPr/>
            <p:nvPr/>
          </p:nvSpPr>
          <p:spPr bwMode="auto">
            <a:xfrm>
              <a:off x="6809164" y="1468633"/>
              <a:ext cx="1198946" cy="262238"/>
            </a:xfrm>
            <a:prstGeom prst="ellipse">
              <a:avLst/>
            </a:prstGeom>
            <a:gradFill flip="none" rotWithShape="1">
              <a:gsLst>
                <a:gs pos="100000">
                  <a:srgbClr val="BFBFB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-111" charset="-128"/>
              </a:endParaRPr>
            </a:p>
          </p:txBody>
        </p:sp>
        <p:grpSp>
          <p:nvGrpSpPr>
            <p:cNvPr id="34" name="Gruppe 69"/>
            <p:cNvGrpSpPr>
              <a:grpSpLocks/>
            </p:cNvGrpSpPr>
            <p:nvPr/>
          </p:nvGrpSpPr>
          <p:grpSpPr bwMode="auto">
            <a:xfrm>
              <a:off x="6736237" y="307974"/>
              <a:ext cx="1379995" cy="1284772"/>
              <a:chOff x="6990733" y="4742888"/>
              <a:chExt cx="1379479" cy="1285467"/>
            </a:xfrm>
          </p:grpSpPr>
          <p:sp>
            <p:nvSpPr>
              <p:cNvPr id="35" name="Ellipse 99"/>
              <p:cNvSpPr/>
              <p:nvPr/>
            </p:nvSpPr>
            <p:spPr bwMode="auto">
              <a:xfrm>
                <a:off x="6990733" y="4742888"/>
                <a:ext cx="1379479" cy="1285467"/>
              </a:xfrm>
              <a:prstGeom prst="ellipse">
                <a:avLst/>
              </a:prstGeom>
              <a:gradFill flip="none" rotWithShape="1">
                <a:gsLst>
                  <a:gs pos="0">
                    <a:srgbClr val="74F4FF"/>
                  </a:gs>
                  <a:gs pos="100000">
                    <a:srgbClr val="208ECD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solidFill>
                  <a:srgbClr val="0081BE">
                    <a:lumMod val="75000"/>
                  </a:srgbClr>
                </a:solidFill>
                <a:prstDash val="solid"/>
              </a:ln>
              <a:effectLst>
                <a:innerShdw blurRad="190500" dist="114300" dir="5640000">
                  <a:srgbClr val="000000">
                    <a:alpha val="37000"/>
                  </a:srgbClr>
                </a:inn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pitchFamily="-111" charset="-128"/>
                </a:endParaRPr>
              </a:p>
            </p:txBody>
          </p:sp>
          <p:sp>
            <p:nvSpPr>
              <p:cNvPr id="36" name="Ellipse 100"/>
              <p:cNvSpPr>
                <a:spLocks noChangeArrowheads="1"/>
              </p:cNvSpPr>
              <p:nvPr/>
            </p:nvSpPr>
            <p:spPr bwMode="auto">
              <a:xfrm>
                <a:off x="7169968" y="4786328"/>
                <a:ext cx="982937" cy="72132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76999"/>
                    </a:srgbClr>
                  </a:gs>
                  <a:gs pos="100000">
                    <a:srgbClr val="8EB4E3">
                      <a:alpha val="0"/>
                    </a:srgbClr>
                  </a:gs>
                </a:gsLst>
                <a:lin ang="5400000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en-US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4986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33333E-6 L -0.13177 0.09629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89" y="4815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177 0.09629 L -0.28229 0.22986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26" y="6667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229 0.22986 L -0.12175 0.38333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21" y="7662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175 0.38333 L -0.37682 0.54606 " pathEditMode="relative" rAng="0" ptsTypes="AA">
                                      <p:cBhvr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60" y="8125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0"/>
          <p:cNvGrpSpPr/>
          <p:nvPr/>
        </p:nvGrpSpPr>
        <p:grpSpPr>
          <a:xfrm>
            <a:off x="0" y="3161738"/>
            <a:ext cx="12192000" cy="295827"/>
            <a:chOff x="0" y="2730836"/>
            <a:chExt cx="9144000" cy="142875"/>
          </a:xfrm>
        </p:grpSpPr>
        <p:sp>
          <p:nvSpPr>
            <p:cNvPr id="53251" name="Rectangle 3"/>
            <p:cNvSpPr>
              <a:spLocks noChangeArrowheads="1"/>
            </p:cNvSpPr>
            <p:nvPr/>
          </p:nvSpPr>
          <p:spPr bwMode="gray">
            <a:xfrm>
              <a:off x="0" y="2775286"/>
              <a:ext cx="9144000" cy="53975"/>
            </a:xfrm>
            <a:prstGeom prst="rect">
              <a:avLst/>
            </a:prstGeom>
            <a:gradFill rotWithShape="1">
              <a:gsLst>
                <a:gs pos="0">
                  <a:srgbClr val="808080"/>
                </a:gs>
                <a:gs pos="100000">
                  <a:srgbClr val="808080">
                    <a:gamma/>
                    <a:tint val="15294"/>
                    <a:invGamma/>
                  </a:srgbClr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53252" name="Rectangle 4"/>
            <p:cNvSpPr>
              <a:spLocks noChangeArrowheads="1"/>
            </p:cNvSpPr>
            <p:nvPr/>
          </p:nvSpPr>
          <p:spPr bwMode="gray">
            <a:xfrm>
              <a:off x="0" y="2730836"/>
              <a:ext cx="9144000" cy="142875"/>
            </a:xfrm>
            <a:prstGeom prst="rect">
              <a:avLst/>
            </a:prstGeom>
            <a:gradFill rotWithShape="1">
              <a:gsLst>
                <a:gs pos="0">
                  <a:srgbClr val="5F5F5F">
                    <a:gamma/>
                    <a:tint val="30196"/>
                    <a:invGamma/>
                  </a:srgbClr>
                </a:gs>
                <a:gs pos="100000">
                  <a:srgbClr val="5F5F5F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3" name="Group 170"/>
          <p:cNvGrpSpPr/>
          <p:nvPr/>
        </p:nvGrpSpPr>
        <p:grpSpPr>
          <a:xfrm>
            <a:off x="410028" y="2117026"/>
            <a:ext cx="2316480" cy="2350734"/>
            <a:chOff x="105228" y="1565946"/>
            <a:chExt cx="2316480" cy="2350734"/>
          </a:xfrm>
        </p:grpSpPr>
        <p:sp>
          <p:nvSpPr>
            <p:cNvPr id="142" name="Oval 141"/>
            <p:cNvSpPr/>
            <p:nvPr/>
          </p:nvSpPr>
          <p:spPr>
            <a:xfrm>
              <a:off x="105228" y="1600200"/>
              <a:ext cx="2316480" cy="23164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43" name="Pentagon 142"/>
            <p:cNvSpPr>
              <a:spLocks noChangeAspect="1"/>
            </p:cNvSpPr>
            <p:nvPr/>
          </p:nvSpPr>
          <p:spPr>
            <a:xfrm rot="16200000">
              <a:off x="999744" y="1633002"/>
              <a:ext cx="536448" cy="402336"/>
            </a:xfrm>
            <a:prstGeom prst="homePlate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50000">
                  <a:schemeClr val="accent6">
                    <a:lumMod val="50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4" name="Group 93"/>
          <p:cNvGrpSpPr/>
          <p:nvPr/>
        </p:nvGrpSpPr>
        <p:grpSpPr>
          <a:xfrm>
            <a:off x="838200" y="2578000"/>
            <a:ext cx="1463040" cy="1463040"/>
            <a:chOff x="533400" y="2377440"/>
            <a:chExt cx="1463040" cy="1463040"/>
          </a:xfrm>
        </p:grpSpPr>
        <p:sp>
          <p:nvSpPr>
            <p:cNvPr id="136" name="Oval 135"/>
            <p:cNvSpPr/>
            <p:nvPr/>
          </p:nvSpPr>
          <p:spPr>
            <a:xfrm>
              <a:off x="533400" y="2377440"/>
              <a:ext cx="1463040" cy="1463040"/>
            </a:xfrm>
            <a:prstGeom prst="ellipse">
              <a:avLst/>
            </a:prstGeom>
            <a:gradFill>
              <a:gsLst>
                <a:gs pos="0">
                  <a:srgbClr val="FBE4AE"/>
                </a:gs>
                <a:gs pos="13000">
                  <a:srgbClr val="BD922A"/>
                </a:gs>
                <a:gs pos="21001">
                  <a:srgbClr val="BD922A"/>
                </a:gs>
                <a:gs pos="63000">
                  <a:srgbClr val="FBE4AE"/>
                </a:gs>
                <a:gs pos="67000">
                  <a:srgbClr val="BD922A"/>
                </a:gs>
                <a:gs pos="69000">
                  <a:srgbClr val="835E17"/>
                </a:gs>
                <a:gs pos="82001">
                  <a:srgbClr val="A28949"/>
                </a:gs>
                <a:gs pos="100000">
                  <a:srgbClr val="FAE3B7"/>
                </a:gs>
              </a:gsLst>
              <a:lin ang="5400000" scaled="0"/>
            </a:gra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37" name="Oval 136"/>
            <p:cNvSpPr/>
            <p:nvPr/>
          </p:nvSpPr>
          <p:spPr>
            <a:xfrm>
              <a:off x="679704" y="2523744"/>
              <a:ext cx="1170432" cy="11704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38" name="Oval 137"/>
            <p:cNvSpPr/>
            <p:nvPr/>
          </p:nvSpPr>
          <p:spPr>
            <a:xfrm>
              <a:off x="714828" y="2560320"/>
              <a:ext cx="1097280" cy="109728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90000"/>
                  </a:schemeClr>
                </a:gs>
                <a:gs pos="50000">
                  <a:schemeClr val="accent6">
                    <a:lumMod val="50000"/>
                  </a:schemeClr>
                </a:gs>
                <a:gs pos="100000">
                  <a:schemeClr val="accent6">
                    <a:lumMod val="2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41" name="Ellipse 302"/>
            <p:cNvSpPr>
              <a:spLocks noChangeArrowheads="1"/>
            </p:cNvSpPr>
            <p:nvPr/>
          </p:nvSpPr>
          <p:spPr bwMode="auto">
            <a:xfrm>
              <a:off x="875938" y="2621280"/>
              <a:ext cx="792480" cy="548640"/>
            </a:xfrm>
            <a:prstGeom prst="ellipse">
              <a:avLst/>
            </a:prstGeom>
            <a:gradFill rotWithShape="1">
              <a:gsLst>
                <a:gs pos="0">
                  <a:srgbClr val="FFFCF9">
                    <a:alpha val="76999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342900" indent="-342900" algn="ctr">
                <a:buFont typeface="Calibri" charset="0"/>
                <a:buAutoNum type="arabicPeriod"/>
              </a:pPr>
              <a:endParaRPr lang="en-US" noProof="1">
                <a:solidFill>
                  <a:srgbClr val="FFFFFF"/>
                </a:solidFill>
                <a:latin typeface="Calibri" charset="0"/>
                <a:ea typeface="ＭＳ Ｐゴシック" pitchFamily="34" charset="-128"/>
              </a:endParaRPr>
            </a:p>
          </p:txBody>
        </p:sp>
      </p:grpSp>
      <p:grpSp>
        <p:nvGrpSpPr>
          <p:cNvPr id="5" name="Group 170"/>
          <p:cNvGrpSpPr/>
          <p:nvPr/>
        </p:nvGrpSpPr>
        <p:grpSpPr>
          <a:xfrm>
            <a:off x="2610152" y="2117026"/>
            <a:ext cx="2316480" cy="2350734"/>
            <a:chOff x="105228" y="1565946"/>
            <a:chExt cx="2316480" cy="2350734"/>
          </a:xfrm>
        </p:grpSpPr>
        <p:sp>
          <p:nvSpPr>
            <p:cNvPr id="40" name="Oval 39"/>
            <p:cNvSpPr/>
            <p:nvPr/>
          </p:nvSpPr>
          <p:spPr>
            <a:xfrm>
              <a:off x="105228" y="1600200"/>
              <a:ext cx="2316480" cy="23164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41" name="Pentagon 40"/>
            <p:cNvSpPr>
              <a:spLocks noChangeAspect="1"/>
            </p:cNvSpPr>
            <p:nvPr/>
          </p:nvSpPr>
          <p:spPr>
            <a:xfrm rot="16200000">
              <a:off x="999744" y="1633002"/>
              <a:ext cx="536448" cy="402336"/>
            </a:xfrm>
            <a:prstGeom prst="homePlate">
              <a:avLst/>
            </a:prstGeo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50000">
                  <a:schemeClr val="accent3">
                    <a:lumMod val="50000"/>
                  </a:schemeClr>
                </a:gs>
                <a:gs pos="100000">
                  <a:srgbClr val="2E3917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6" name="Group 94"/>
          <p:cNvGrpSpPr/>
          <p:nvPr/>
        </p:nvGrpSpPr>
        <p:grpSpPr>
          <a:xfrm>
            <a:off x="3038324" y="2578000"/>
            <a:ext cx="1463040" cy="1463040"/>
            <a:chOff x="2733524" y="2377440"/>
            <a:chExt cx="1463040" cy="1463040"/>
          </a:xfrm>
        </p:grpSpPr>
        <p:sp>
          <p:nvSpPr>
            <p:cNvPr id="44" name="Oval 43"/>
            <p:cNvSpPr/>
            <p:nvPr/>
          </p:nvSpPr>
          <p:spPr>
            <a:xfrm>
              <a:off x="2733524" y="2377440"/>
              <a:ext cx="1463040" cy="1463040"/>
            </a:xfrm>
            <a:prstGeom prst="ellipse">
              <a:avLst/>
            </a:prstGeom>
            <a:gradFill>
              <a:gsLst>
                <a:gs pos="0">
                  <a:srgbClr val="FBE4AE"/>
                </a:gs>
                <a:gs pos="13000">
                  <a:srgbClr val="BD922A"/>
                </a:gs>
                <a:gs pos="21001">
                  <a:srgbClr val="BD922A"/>
                </a:gs>
                <a:gs pos="63000">
                  <a:srgbClr val="FBE4AE"/>
                </a:gs>
                <a:gs pos="67000">
                  <a:srgbClr val="BD922A"/>
                </a:gs>
                <a:gs pos="69000">
                  <a:srgbClr val="835E17"/>
                </a:gs>
                <a:gs pos="82001">
                  <a:srgbClr val="A28949"/>
                </a:gs>
                <a:gs pos="100000">
                  <a:srgbClr val="FAE3B7"/>
                </a:gs>
              </a:gsLst>
              <a:lin ang="5400000" scaled="0"/>
            </a:gra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45" name="Oval 44"/>
            <p:cNvSpPr/>
            <p:nvPr/>
          </p:nvSpPr>
          <p:spPr>
            <a:xfrm>
              <a:off x="2879828" y="2523744"/>
              <a:ext cx="1170432" cy="11704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2914952" y="2560320"/>
              <a:ext cx="1097280" cy="1097280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0000"/>
                    <a:lumOff val="40000"/>
                  </a:schemeClr>
                </a:gs>
                <a:gs pos="50000">
                  <a:schemeClr val="accent3">
                    <a:lumMod val="50000"/>
                  </a:schemeClr>
                </a:gs>
                <a:gs pos="100000">
                  <a:srgbClr val="00206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47" name="Ellipse 302"/>
            <p:cNvSpPr>
              <a:spLocks noChangeArrowheads="1"/>
            </p:cNvSpPr>
            <p:nvPr/>
          </p:nvSpPr>
          <p:spPr bwMode="auto">
            <a:xfrm>
              <a:off x="3076062" y="2621280"/>
              <a:ext cx="792480" cy="548640"/>
            </a:xfrm>
            <a:prstGeom prst="ellipse">
              <a:avLst/>
            </a:prstGeom>
            <a:gradFill rotWithShape="1">
              <a:gsLst>
                <a:gs pos="0">
                  <a:srgbClr val="FFFCF9">
                    <a:alpha val="76999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342900" indent="-342900" algn="ctr">
                <a:buFont typeface="Calibri" charset="0"/>
                <a:buAutoNum type="arabicPeriod"/>
              </a:pPr>
              <a:endParaRPr lang="en-US" noProof="1">
                <a:solidFill>
                  <a:srgbClr val="FFFFFF"/>
                </a:solidFill>
                <a:latin typeface="Calibri" charset="0"/>
                <a:ea typeface="ＭＳ Ｐゴシック" pitchFamily="34" charset="-128"/>
              </a:endParaRPr>
            </a:p>
          </p:txBody>
        </p:sp>
      </p:grpSp>
      <p:grpSp>
        <p:nvGrpSpPr>
          <p:cNvPr id="7" name="Group 170"/>
          <p:cNvGrpSpPr/>
          <p:nvPr/>
        </p:nvGrpSpPr>
        <p:grpSpPr>
          <a:xfrm>
            <a:off x="4810276" y="2117026"/>
            <a:ext cx="2316480" cy="2350734"/>
            <a:chOff x="105228" y="1565946"/>
            <a:chExt cx="2316480" cy="2350734"/>
          </a:xfrm>
        </p:grpSpPr>
        <p:sp>
          <p:nvSpPr>
            <p:cNvPr id="49" name="Oval 48"/>
            <p:cNvSpPr/>
            <p:nvPr/>
          </p:nvSpPr>
          <p:spPr>
            <a:xfrm>
              <a:off x="105228" y="1600200"/>
              <a:ext cx="2316480" cy="23164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50" name="Pentagon 49"/>
            <p:cNvSpPr>
              <a:spLocks noChangeAspect="1"/>
            </p:cNvSpPr>
            <p:nvPr/>
          </p:nvSpPr>
          <p:spPr>
            <a:xfrm rot="16200000">
              <a:off x="999744" y="1633002"/>
              <a:ext cx="536448" cy="402336"/>
            </a:xfrm>
            <a:prstGeom prst="homePlate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tx2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8" name="Group 95"/>
          <p:cNvGrpSpPr/>
          <p:nvPr/>
        </p:nvGrpSpPr>
        <p:grpSpPr>
          <a:xfrm>
            <a:off x="5238448" y="2578000"/>
            <a:ext cx="1463040" cy="1463040"/>
            <a:chOff x="4933648" y="2377440"/>
            <a:chExt cx="1463040" cy="1463040"/>
          </a:xfrm>
        </p:grpSpPr>
        <p:sp>
          <p:nvSpPr>
            <p:cNvPr id="53" name="Oval 52"/>
            <p:cNvSpPr/>
            <p:nvPr/>
          </p:nvSpPr>
          <p:spPr>
            <a:xfrm>
              <a:off x="4933648" y="2377440"/>
              <a:ext cx="1463040" cy="1463040"/>
            </a:xfrm>
            <a:prstGeom prst="ellipse">
              <a:avLst/>
            </a:prstGeom>
            <a:gradFill>
              <a:gsLst>
                <a:gs pos="0">
                  <a:srgbClr val="FBE4AE"/>
                </a:gs>
                <a:gs pos="13000">
                  <a:srgbClr val="BD922A"/>
                </a:gs>
                <a:gs pos="21001">
                  <a:srgbClr val="BD922A"/>
                </a:gs>
                <a:gs pos="63000">
                  <a:srgbClr val="FBE4AE"/>
                </a:gs>
                <a:gs pos="67000">
                  <a:srgbClr val="BD922A"/>
                </a:gs>
                <a:gs pos="69000">
                  <a:srgbClr val="835E17"/>
                </a:gs>
                <a:gs pos="82001">
                  <a:srgbClr val="A28949"/>
                </a:gs>
                <a:gs pos="100000">
                  <a:srgbClr val="FAE3B7"/>
                </a:gs>
              </a:gsLst>
              <a:lin ang="5400000" scaled="0"/>
            </a:gra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5079952" y="2523744"/>
              <a:ext cx="1170432" cy="11704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5115076" y="2560320"/>
              <a:ext cx="1097280" cy="109728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56" name="Ellipse 302"/>
            <p:cNvSpPr>
              <a:spLocks noChangeArrowheads="1"/>
            </p:cNvSpPr>
            <p:nvPr/>
          </p:nvSpPr>
          <p:spPr bwMode="auto">
            <a:xfrm>
              <a:off x="5276186" y="2621280"/>
              <a:ext cx="792480" cy="548640"/>
            </a:xfrm>
            <a:prstGeom prst="ellipse">
              <a:avLst/>
            </a:prstGeom>
            <a:gradFill rotWithShape="1">
              <a:gsLst>
                <a:gs pos="0">
                  <a:srgbClr val="FFFCF9">
                    <a:alpha val="76999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342900" indent="-342900" algn="ctr">
                <a:buFont typeface="Calibri" charset="0"/>
                <a:buAutoNum type="arabicPeriod"/>
              </a:pPr>
              <a:endParaRPr lang="en-US" noProof="1">
                <a:solidFill>
                  <a:srgbClr val="FFFFFF"/>
                </a:solidFill>
                <a:latin typeface="Calibri" charset="0"/>
                <a:ea typeface="ＭＳ Ｐゴシック" pitchFamily="34" charset="-128"/>
              </a:endParaRPr>
            </a:p>
          </p:txBody>
        </p:sp>
      </p:grpSp>
      <p:grpSp>
        <p:nvGrpSpPr>
          <p:cNvPr id="9" name="Group 170"/>
          <p:cNvGrpSpPr/>
          <p:nvPr/>
        </p:nvGrpSpPr>
        <p:grpSpPr>
          <a:xfrm>
            <a:off x="7010400" y="2117026"/>
            <a:ext cx="2316480" cy="2350734"/>
            <a:chOff x="105228" y="1565946"/>
            <a:chExt cx="2316480" cy="2350734"/>
          </a:xfrm>
        </p:grpSpPr>
        <p:sp>
          <p:nvSpPr>
            <p:cNvPr id="69" name="Oval 68"/>
            <p:cNvSpPr/>
            <p:nvPr/>
          </p:nvSpPr>
          <p:spPr>
            <a:xfrm>
              <a:off x="105228" y="1600200"/>
              <a:ext cx="2316480" cy="23164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70" name="Pentagon 69"/>
            <p:cNvSpPr>
              <a:spLocks noChangeAspect="1"/>
            </p:cNvSpPr>
            <p:nvPr/>
          </p:nvSpPr>
          <p:spPr>
            <a:xfrm rot="16200000">
              <a:off x="999744" y="1633002"/>
              <a:ext cx="536448" cy="402336"/>
            </a:xfrm>
            <a:prstGeom prst="homePlate">
              <a:avLst/>
            </a:prstGeom>
            <a:gradFill flip="none" rotWithShape="1">
              <a:gsLst>
                <a:gs pos="0">
                  <a:schemeClr val="bg2">
                    <a:lumMod val="50000"/>
                  </a:schemeClr>
                </a:gs>
                <a:gs pos="50000">
                  <a:schemeClr val="bg2">
                    <a:lumMod val="25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10" name="Group 96"/>
          <p:cNvGrpSpPr/>
          <p:nvPr/>
        </p:nvGrpSpPr>
        <p:grpSpPr>
          <a:xfrm>
            <a:off x="7438572" y="2578000"/>
            <a:ext cx="1463040" cy="1463040"/>
            <a:chOff x="7133772" y="2377440"/>
            <a:chExt cx="1463040" cy="1463040"/>
          </a:xfrm>
        </p:grpSpPr>
        <p:sp>
          <p:nvSpPr>
            <p:cNvPr id="65" name="Oval 64"/>
            <p:cNvSpPr/>
            <p:nvPr/>
          </p:nvSpPr>
          <p:spPr>
            <a:xfrm>
              <a:off x="7133772" y="2377440"/>
              <a:ext cx="1463040" cy="1463040"/>
            </a:xfrm>
            <a:prstGeom prst="ellipse">
              <a:avLst/>
            </a:prstGeom>
            <a:gradFill>
              <a:gsLst>
                <a:gs pos="0">
                  <a:srgbClr val="FBE4AE"/>
                </a:gs>
                <a:gs pos="13000">
                  <a:srgbClr val="BD922A"/>
                </a:gs>
                <a:gs pos="21001">
                  <a:srgbClr val="BD922A"/>
                </a:gs>
                <a:gs pos="63000">
                  <a:srgbClr val="FBE4AE"/>
                </a:gs>
                <a:gs pos="67000">
                  <a:srgbClr val="BD922A"/>
                </a:gs>
                <a:gs pos="69000">
                  <a:srgbClr val="835E17"/>
                </a:gs>
                <a:gs pos="82001">
                  <a:srgbClr val="A28949"/>
                </a:gs>
                <a:gs pos="100000">
                  <a:srgbClr val="FAE3B7"/>
                </a:gs>
              </a:gsLst>
              <a:lin ang="5400000" scaled="0"/>
            </a:gra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7280076" y="2523744"/>
              <a:ext cx="1170432" cy="11704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7315200" y="2560320"/>
              <a:ext cx="1097280" cy="109728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50000">
                  <a:schemeClr val="bg2">
                    <a:lumMod val="25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68" name="Ellipse 302"/>
            <p:cNvSpPr>
              <a:spLocks noChangeArrowheads="1"/>
            </p:cNvSpPr>
            <p:nvPr/>
          </p:nvSpPr>
          <p:spPr bwMode="auto">
            <a:xfrm>
              <a:off x="7476310" y="2621280"/>
              <a:ext cx="792480" cy="548640"/>
            </a:xfrm>
            <a:prstGeom prst="ellipse">
              <a:avLst/>
            </a:prstGeom>
            <a:gradFill rotWithShape="1">
              <a:gsLst>
                <a:gs pos="0">
                  <a:srgbClr val="FFFCF9">
                    <a:alpha val="76999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342900" indent="-342900" algn="ctr">
                <a:buFont typeface="Calibri" charset="0"/>
                <a:buAutoNum type="arabicPeriod"/>
              </a:pPr>
              <a:endParaRPr lang="en-US" noProof="1">
                <a:solidFill>
                  <a:srgbClr val="FFFFFF"/>
                </a:solidFill>
                <a:latin typeface="Calibri" charset="0"/>
                <a:ea typeface="ＭＳ Ｐゴシック" pitchFamily="34" charset="-128"/>
              </a:endParaRPr>
            </a:p>
          </p:txBody>
        </p:sp>
      </p:grpSp>
      <p:sp>
        <p:nvSpPr>
          <p:cNvPr id="72" name="TextBox 71"/>
          <p:cNvSpPr txBox="1"/>
          <p:nvPr/>
        </p:nvSpPr>
        <p:spPr>
          <a:xfrm>
            <a:off x="947916" y="162974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Tw Cen MT Condensed Extra Bold" panose="020B0803020202020204" pitchFamily="34" charset="0"/>
              </a:rPr>
              <a:t>Phase 1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3206487" y="162974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Tw Cen MT Condensed Extra Bold" panose="020B0803020202020204" pitchFamily="34" charset="0"/>
              </a:rPr>
              <a:t>Phase 2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465058" y="162974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Tw Cen MT Condensed Extra Bold" panose="020B0803020202020204" pitchFamily="34" charset="0"/>
              </a:rPr>
              <a:t>Phase 3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723629" y="162974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Tw Cen MT Condensed Extra Bold" panose="020B0803020202020204" pitchFamily="34" charset="0"/>
              </a:rPr>
              <a:t>Phase 4</a:t>
            </a:r>
          </a:p>
        </p:txBody>
      </p:sp>
      <p:grpSp>
        <p:nvGrpSpPr>
          <p:cNvPr id="11" name="Group 83"/>
          <p:cNvGrpSpPr/>
          <p:nvPr/>
        </p:nvGrpSpPr>
        <p:grpSpPr>
          <a:xfrm>
            <a:off x="533400" y="4543961"/>
            <a:ext cx="2057400" cy="1399639"/>
            <a:chOff x="228600" y="4343400"/>
            <a:chExt cx="2057400" cy="1399639"/>
          </a:xfrm>
        </p:grpSpPr>
        <p:cxnSp>
          <p:nvCxnSpPr>
            <p:cNvPr id="78" name="Straight Connector 77"/>
            <p:cNvCxnSpPr/>
            <p:nvPr/>
          </p:nvCxnSpPr>
          <p:spPr>
            <a:xfrm>
              <a:off x="228600" y="4343400"/>
              <a:ext cx="2057400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304800" y="4419600"/>
              <a:ext cx="1905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itchFamily="34" charset="0"/>
                </a:rPr>
                <a:t>You may enter your text here to explain the first phase</a:t>
              </a:r>
            </a:p>
          </p:txBody>
        </p:sp>
      </p:grpSp>
      <p:grpSp>
        <p:nvGrpSpPr>
          <p:cNvPr id="12" name="Group 84"/>
          <p:cNvGrpSpPr/>
          <p:nvPr/>
        </p:nvGrpSpPr>
        <p:grpSpPr>
          <a:xfrm>
            <a:off x="2794000" y="4543961"/>
            <a:ext cx="2057400" cy="1399639"/>
            <a:chOff x="228600" y="4343400"/>
            <a:chExt cx="2057400" cy="1399639"/>
          </a:xfrm>
        </p:grpSpPr>
        <p:cxnSp>
          <p:nvCxnSpPr>
            <p:cNvPr id="86" name="Straight Connector 85"/>
            <p:cNvCxnSpPr/>
            <p:nvPr/>
          </p:nvCxnSpPr>
          <p:spPr>
            <a:xfrm>
              <a:off x="228600" y="4343400"/>
              <a:ext cx="2057400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/>
            <p:cNvSpPr txBox="1"/>
            <p:nvPr/>
          </p:nvSpPr>
          <p:spPr>
            <a:xfrm>
              <a:off x="304800" y="4419600"/>
              <a:ext cx="1905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itchFamily="34" charset="0"/>
                </a:rPr>
                <a:t>You may enter your text here to explain the second phase</a:t>
              </a:r>
            </a:p>
          </p:txBody>
        </p:sp>
      </p:grpSp>
      <p:grpSp>
        <p:nvGrpSpPr>
          <p:cNvPr id="13" name="Group 87"/>
          <p:cNvGrpSpPr/>
          <p:nvPr/>
        </p:nvGrpSpPr>
        <p:grpSpPr>
          <a:xfrm>
            <a:off x="5054600" y="4543961"/>
            <a:ext cx="2057400" cy="1399639"/>
            <a:chOff x="228600" y="4343400"/>
            <a:chExt cx="2057400" cy="1399639"/>
          </a:xfrm>
        </p:grpSpPr>
        <p:cxnSp>
          <p:nvCxnSpPr>
            <p:cNvPr id="89" name="Straight Connector 88"/>
            <p:cNvCxnSpPr/>
            <p:nvPr/>
          </p:nvCxnSpPr>
          <p:spPr>
            <a:xfrm>
              <a:off x="228600" y="4343400"/>
              <a:ext cx="2057400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89"/>
            <p:cNvSpPr txBox="1"/>
            <p:nvPr/>
          </p:nvSpPr>
          <p:spPr>
            <a:xfrm>
              <a:off x="304800" y="4419600"/>
              <a:ext cx="1905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itchFamily="34" charset="0"/>
                </a:rPr>
                <a:t>You may enter your text here to explain the third phase</a:t>
              </a:r>
            </a:p>
          </p:txBody>
        </p:sp>
      </p:grpSp>
      <p:grpSp>
        <p:nvGrpSpPr>
          <p:cNvPr id="14" name="Group 90"/>
          <p:cNvGrpSpPr/>
          <p:nvPr/>
        </p:nvGrpSpPr>
        <p:grpSpPr>
          <a:xfrm>
            <a:off x="7315200" y="4543961"/>
            <a:ext cx="2057400" cy="1399639"/>
            <a:chOff x="228600" y="4343400"/>
            <a:chExt cx="2057400" cy="1399639"/>
          </a:xfrm>
        </p:grpSpPr>
        <p:cxnSp>
          <p:nvCxnSpPr>
            <p:cNvPr id="92" name="Straight Connector 91"/>
            <p:cNvCxnSpPr/>
            <p:nvPr/>
          </p:nvCxnSpPr>
          <p:spPr>
            <a:xfrm>
              <a:off x="228600" y="4343400"/>
              <a:ext cx="2057400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>
              <a:off x="304800" y="4419600"/>
              <a:ext cx="1905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itchFamily="34" charset="0"/>
                </a:rPr>
                <a:t>You may enter your text here to explain the fourth phase</a:t>
              </a:r>
            </a:p>
          </p:txBody>
        </p:sp>
      </p:grpSp>
      <p:sp>
        <p:nvSpPr>
          <p:cNvPr id="57" name="Title 5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Step Process</a:t>
            </a:r>
          </a:p>
        </p:txBody>
      </p:sp>
      <p:grpSp>
        <p:nvGrpSpPr>
          <p:cNvPr id="58" name="Group 170"/>
          <p:cNvGrpSpPr/>
          <p:nvPr/>
        </p:nvGrpSpPr>
        <p:grpSpPr>
          <a:xfrm>
            <a:off x="9448800" y="2110275"/>
            <a:ext cx="2316480" cy="2350734"/>
            <a:chOff x="105228" y="1565946"/>
            <a:chExt cx="2316480" cy="2350734"/>
          </a:xfrm>
        </p:grpSpPr>
        <p:sp>
          <p:nvSpPr>
            <p:cNvPr id="59" name="Oval 58"/>
            <p:cNvSpPr/>
            <p:nvPr/>
          </p:nvSpPr>
          <p:spPr>
            <a:xfrm>
              <a:off x="105228" y="1600200"/>
              <a:ext cx="2316480" cy="2316480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60" name="Pentagon 59"/>
            <p:cNvSpPr>
              <a:spLocks noChangeAspect="1"/>
            </p:cNvSpPr>
            <p:nvPr/>
          </p:nvSpPr>
          <p:spPr>
            <a:xfrm rot="16200000">
              <a:off x="999744" y="1633002"/>
              <a:ext cx="536448" cy="402336"/>
            </a:xfrm>
            <a:prstGeom prst="homePlate">
              <a:avLst/>
            </a:prstGeom>
            <a:gradFill flip="none" rotWithShape="1">
              <a:gsLst>
                <a:gs pos="0">
                  <a:schemeClr val="accent4">
                    <a:lumMod val="75000"/>
                    <a:shade val="30000"/>
                    <a:satMod val="115000"/>
                  </a:schemeClr>
                </a:gs>
                <a:gs pos="50000">
                  <a:schemeClr val="accent4">
                    <a:lumMod val="75000"/>
                    <a:shade val="67500"/>
                    <a:satMod val="115000"/>
                  </a:schemeClr>
                </a:gs>
                <a:gs pos="100000">
                  <a:schemeClr val="accent4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61" name="Group 96"/>
          <p:cNvGrpSpPr/>
          <p:nvPr/>
        </p:nvGrpSpPr>
        <p:grpSpPr>
          <a:xfrm>
            <a:off x="9876972" y="2571249"/>
            <a:ext cx="1463040" cy="1463040"/>
            <a:chOff x="7133772" y="2377440"/>
            <a:chExt cx="1463040" cy="1463040"/>
          </a:xfrm>
        </p:grpSpPr>
        <p:sp>
          <p:nvSpPr>
            <p:cNvPr id="62" name="Oval 61"/>
            <p:cNvSpPr/>
            <p:nvPr/>
          </p:nvSpPr>
          <p:spPr>
            <a:xfrm>
              <a:off x="7133772" y="2377440"/>
              <a:ext cx="1463040" cy="1463040"/>
            </a:xfrm>
            <a:prstGeom prst="ellipse">
              <a:avLst/>
            </a:prstGeom>
            <a:gradFill>
              <a:gsLst>
                <a:gs pos="0">
                  <a:srgbClr val="FBE4AE"/>
                </a:gs>
                <a:gs pos="13000">
                  <a:srgbClr val="BD922A"/>
                </a:gs>
                <a:gs pos="21001">
                  <a:srgbClr val="BD922A"/>
                </a:gs>
                <a:gs pos="63000">
                  <a:srgbClr val="FBE4AE"/>
                </a:gs>
                <a:gs pos="67000">
                  <a:srgbClr val="BD922A"/>
                </a:gs>
                <a:gs pos="69000">
                  <a:srgbClr val="835E17"/>
                </a:gs>
                <a:gs pos="82001">
                  <a:srgbClr val="A28949"/>
                </a:gs>
                <a:gs pos="100000">
                  <a:srgbClr val="FAE3B7"/>
                </a:gs>
              </a:gsLst>
              <a:lin ang="5400000" scaled="0"/>
            </a:gra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7280076" y="2523744"/>
              <a:ext cx="1170432" cy="11704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7315200" y="2560320"/>
              <a:ext cx="1097280" cy="1097280"/>
            </a:xfrm>
            <a:prstGeom prst="ellipse">
              <a:avLst/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50000">
                  <a:schemeClr val="accent4">
                    <a:lumMod val="75000"/>
                  </a:schemeClr>
                </a:gs>
                <a:gs pos="100000">
                  <a:schemeClr val="accent4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71" name="Ellipse 302"/>
            <p:cNvSpPr>
              <a:spLocks noChangeArrowheads="1"/>
            </p:cNvSpPr>
            <p:nvPr/>
          </p:nvSpPr>
          <p:spPr bwMode="auto">
            <a:xfrm>
              <a:off x="7476310" y="2621280"/>
              <a:ext cx="792480" cy="548640"/>
            </a:xfrm>
            <a:prstGeom prst="ellipse">
              <a:avLst/>
            </a:prstGeom>
            <a:gradFill rotWithShape="1">
              <a:gsLst>
                <a:gs pos="0">
                  <a:srgbClr val="FFFCF9">
                    <a:alpha val="76999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342900" indent="-342900" algn="ctr">
                <a:buFont typeface="Calibri" charset="0"/>
                <a:buAutoNum type="arabicPeriod"/>
              </a:pPr>
              <a:endParaRPr lang="en-US" noProof="1">
                <a:solidFill>
                  <a:srgbClr val="FFFFFF"/>
                </a:solidFill>
                <a:latin typeface="Calibri" charset="0"/>
                <a:ea typeface="ＭＳ Ｐゴシック" pitchFamily="34" charset="-128"/>
              </a:endParaRPr>
            </a:p>
          </p:txBody>
        </p:sp>
      </p:grpSp>
      <p:sp>
        <p:nvSpPr>
          <p:cNvPr id="76" name="TextBox 75"/>
          <p:cNvSpPr txBox="1"/>
          <p:nvPr/>
        </p:nvSpPr>
        <p:spPr>
          <a:xfrm>
            <a:off x="9982200" y="162974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Tw Cen MT Condensed Extra Bold" panose="020B0803020202020204" pitchFamily="34" charset="0"/>
              </a:rPr>
              <a:t>Phase 5</a:t>
            </a:r>
          </a:p>
        </p:txBody>
      </p:sp>
      <p:grpSp>
        <p:nvGrpSpPr>
          <p:cNvPr id="77" name="Group 90"/>
          <p:cNvGrpSpPr/>
          <p:nvPr/>
        </p:nvGrpSpPr>
        <p:grpSpPr>
          <a:xfrm>
            <a:off x="9753600" y="4537210"/>
            <a:ext cx="2057400" cy="1399639"/>
            <a:chOff x="228600" y="4343400"/>
            <a:chExt cx="2057400" cy="1399639"/>
          </a:xfrm>
        </p:grpSpPr>
        <p:cxnSp>
          <p:nvCxnSpPr>
            <p:cNvPr id="79" name="Straight Connector 78"/>
            <p:cNvCxnSpPr/>
            <p:nvPr/>
          </p:nvCxnSpPr>
          <p:spPr>
            <a:xfrm>
              <a:off x="228600" y="4343400"/>
              <a:ext cx="2057400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/>
            <p:cNvSpPr txBox="1"/>
            <p:nvPr/>
          </p:nvSpPr>
          <p:spPr>
            <a:xfrm>
              <a:off x="304800" y="4419600"/>
              <a:ext cx="1905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itchFamily="34" charset="0"/>
                </a:rPr>
                <a:t>You may enter your text here to explain the fifth phase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211733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7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9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/>
      <p:bldP spid="74" grpId="0"/>
      <p:bldP spid="75" grpId="0"/>
      <p:bldP spid="7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604576"/>
            <a:ext cx="12192000" cy="22736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5 Step Process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7519E72-3C5E-4B79-8A78-3E0D2DCD5D9E}"/>
              </a:ext>
            </a:extLst>
          </p:cNvPr>
          <p:cNvGrpSpPr/>
          <p:nvPr/>
        </p:nvGrpSpPr>
        <p:grpSpPr>
          <a:xfrm>
            <a:off x="480454" y="936020"/>
            <a:ext cx="1862530" cy="4343399"/>
            <a:chOff x="1324020" y="980420"/>
            <a:chExt cx="1862530" cy="4343399"/>
          </a:xfrm>
        </p:grpSpPr>
        <p:sp>
          <p:nvSpPr>
            <p:cNvPr id="4" name="Rounded Rectangle 3"/>
            <p:cNvSpPr/>
            <p:nvPr/>
          </p:nvSpPr>
          <p:spPr>
            <a:xfrm>
              <a:off x="1357750" y="2428219"/>
              <a:ext cx="1828800" cy="2895600"/>
            </a:xfrm>
            <a:prstGeom prst="round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>
              <a:solidFill>
                <a:schemeClr val="bg1">
                  <a:lumMod val="50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3" name="Freeform 8"/>
            <p:cNvSpPr>
              <a:spLocks/>
            </p:cNvSpPr>
            <p:nvPr/>
          </p:nvSpPr>
          <p:spPr bwMode="auto">
            <a:xfrm rot="5400000">
              <a:off x="1291076" y="1199495"/>
              <a:ext cx="2035175" cy="1597025"/>
            </a:xfrm>
            <a:custGeom>
              <a:avLst/>
              <a:gdLst>
                <a:gd name="T0" fmla="*/ 2035175 w 546"/>
                <a:gd name="T1" fmla="*/ 802244 h 428"/>
                <a:gd name="T2" fmla="*/ 1804074 w 546"/>
                <a:gd name="T3" fmla="*/ 544780 h 428"/>
                <a:gd name="T4" fmla="*/ 1804074 w 546"/>
                <a:gd name="T5" fmla="*/ 638064 h 428"/>
                <a:gd name="T6" fmla="*/ 1468606 w 546"/>
                <a:gd name="T7" fmla="*/ 369405 h 428"/>
                <a:gd name="T8" fmla="*/ 797669 w 546"/>
                <a:gd name="T9" fmla="*/ 0 h 428"/>
                <a:gd name="T10" fmla="*/ 0 w 546"/>
                <a:gd name="T11" fmla="*/ 798513 h 428"/>
                <a:gd name="T12" fmla="*/ 797669 w 546"/>
                <a:gd name="T13" fmla="*/ 1597025 h 428"/>
                <a:gd name="T14" fmla="*/ 1461151 w 546"/>
                <a:gd name="T15" fmla="*/ 1238814 h 428"/>
                <a:gd name="T16" fmla="*/ 1804074 w 546"/>
                <a:gd name="T17" fmla="*/ 966424 h 428"/>
                <a:gd name="T18" fmla="*/ 1804074 w 546"/>
                <a:gd name="T19" fmla="*/ 1059708 h 428"/>
                <a:gd name="T20" fmla="*/ 2035175 w 546"/>
                <a:gd name="T21" fmla="*/ 802244 h 42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46"/>
                <a:gd name="T34" fmla="*/ 0 h 428"/>
                <a:gd name="T35" fmla="*/ 546 w 546"/>
                <a:gd name="T36" fmla="*/ 428 h 42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46" h="428">
                  <a:moveTo>
                    <a:pt x="546" y="215"/>
                  </a:moveTo>
                  <a:cubicBezTo>
                    <a:pt x="484" y="146"/>
                    <a:pt x="484" y="146"/>
                    <a:pt x="484" y="146"/>
                  </a:cubicBezTo>
                  <a:cubicBezTo>
                    <a:pt x="484" y="171"/>
                    <a:pt x="484" y="171"/>
                    <a:pt x="484" y="171"/>
                  </a:cubicBezTo>
                  <a:cubicBezTo>
                    <a:pt x="394" y="99"/>
                    <a:pt x="394" y="99"/>
                    <a:pt x="394" y="99"/>
                  </a:cubicBezTo>
                  <a:cubicBezTo>
                    <a:pt x="356" y="40"/>
                    <a:pt x="290" y="0"/>
                    <a:pt x="214" y="0"/>
                  </a:cubicBezTo>
                  <a:cubicBezTo>
                    <a:pt x="96" y="0"/>
                    <a:pt x="0" y="96"/>
                    <a:pt x="0" y="214"/>
                  </a:cubicBezTo>
                  <a:cubicBezTo>
                    <a:pt x="0" y="332"/>
                    <a:pt x="96" y="428"/>
                    <a:pt x="214" y="428"/>
                  </a:cubicBezTo>
                  <a:cubicBezTo>
                    <a:pt x="288" y="428"/>
                    <a:pt x="354" y="390"/>
                    <a:pt x="392" y="332"/>
                  </a:cubicBezTo>
                  <a:cubicBezTo>
                    <a:pt x="484" y="259"/>
                    <a:pt x="484" y="259"/>
                    <a:pt x="484" y="259"/>
                  </a:cubicBezTo>
                  <a:cubicBezTo>
                    <a:pt x="484" y="284"/>
                    <a:pt x="484" y="284"/>
                    <a:pt x="484" y="284"/>
                  </a:cubicBezTo>
                  <a:lnTo>
                    <a:pt x="546" y="215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9">
              <a:noFill/>
              <a:miter lim="800000"/>
              <a:headEnd/>
              <a:tailEnd/>
            </a:ln>
            <a:effectLst>
              <a:outerShdw blurRad="215900" dist="38100" dir="5400000" sx="102000" sy="102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324020" y="3012280"/>
              <a:ext cx="182880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libri" pitchFamily="34" charset="0"/>
                </a:rPr>
                <a:t>You can replace this sample text with your own text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546663" y="1374681"/>
              <a:ext cx="15240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Process Name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66B73B5-7BF0-4173-82E8-36051B871055}"/>
              </a:ext>
            </a:extLst>
          </p:cNvPr>
          <p:cNvGrpSpPr/>
          <p:nvPr/>
        </p:nvGrpSpPr>
        <p:grpSpPr>
          <a:xfrm>
            <a:off x="2769608" y="1180234"/>
            <a:ext cx="1842435" cy="4343400"/>
            <a:chOff x="3903767" y="1371600"/>
            <a:chExt cx="1842435" cy="4343400"/>
          </a:xfrm>
        </p:grpSpPr>
        <p:sp>
          <p:nvSpPr>
            <p:cNvPr id="5" name="Rounded Rectangle 4"/>
            <p:cNvSpPr/>
            <p:nvPr/>
          </p:nvSpPr>
          <p:spPr>
            <a:xfrm>
              <a:off x="3917402" y="2819400"/>
              <a:ext cx="1828800" cy="2895600"/>
            </a:xfrm>
            <a:prstGeom prst="round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>
              <a:solidFill>
                <a:schemeClr val="bg1">
                  <a:lumMod val="50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6" name="Freeform 8"/>
            <p:cNvSpPr>
              <a:spLocks/>
            </p:cNvSpPr>
            <p:nvPr/>
          </p:nvSpPr>
          <p:spPr bwMode="auto">
            <a:xfrm rot="5400000">
              <a:off x="3850728" y="1590675"/>
              <a:ext cx="2035175" cy="1597025"/>
            </a:xfrm>
            <a:custGeom>
              <a:avLst/>
              <a:gdLst>
                <a:gd name="T0" fmla="*/ 2035175 w 546"/>
                <a:gd name="T1" fmla="*/ 802244 h 428"/>
                <a:gd name="T2" fmla="*/ 1804074 w 546"/>
                <a:gd name="T3" fmla="*/ 544780 h 428"/>
                <a:gd name="T4" fmla="*/ 1804074 w 546"/>
                <a:gd name="T5" fmla="*/ 638064 h 428"/>
                <a:gd name="T6" fmla="*/ 1468606 w 546"/>
                <a:gd name="T7" fmla="*/ 369405 h 428"/>
                <a:gd name="T8" fmla="*/ 797669 w 546"/>
                <a:gd name="T9" fmla="*/ 0 h 428"/>
                <a:gd name="T10" fmla="*/ 0 w 546"/>
                <a:gd name="T11" fmla="*/ 798513 h 428"/>
                <a:gd name="T12" fmla="*/ 797669 w 546"/>
                <a:gd name="T13" fmla="*/ 1597025 h 428"/>
                <a:gd name="T14" fmla="*/ 1461151 w 546"/>
                <a:gd name="T15" fmla="*/ 1238814 h 428"/>
                <a:gd name="T16" fmla="*/ 1804074 w 546"/>
                <a:gd name="T17" fmla="*/ 966424 h 428"/>
                <a:gd name="T18" fmla="*/ 1804074 w 546"/>
                <a:gd name="T19" fmla="*/ 1059708 h 428"/>
                <a:gd name="T20" fmla="*/ 2035175 w 546"/>
                <a:gd name="T21" fmla="*/ 802244 h 42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46"/>
                <a:gd name="T34" fmla="*/ 0 h 428"/>
                <a:gd name="T35" fmla="*/ 546 w 546"/>
                <a:gd name="T36" fmla="*/ 428 h 42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46" h="428">
                  <a:moveTo>
                    <a:pt x="546" y="215"/>
                  </a:moveTo>
                  <a:cubicBezTo>
                    <a:pt x="484" y="146"/>
                    <a:pt x="484" y="146"/>
                    <a:pt x="484" y="146"/>
                  </a:cubicBezTo>
                  <a:cubicBezTo>
                    <a:pt x="484" y="171"/>
                    <a:pt x="484" y="171"/>
                    <a:pt x="484" y="171"/>
                  </a:cubicBezTo>
                  <a:cubicBezTo>
                    <a:pt x="394" y="99"/>
                    <a:pt x="394" y="99"/>
                    <a:pt x="394" y="99"/>
                  </a:cubicBezTo>
                  <a:cubicBezTo>
                    <a:pt x="356" y="40"/>
                    <a:pt x="290" y="0"/>
                    <a:pt x="214" y="0"/>
                  </a:cubicBezTo>
                  <a:cubicBezTo>
                    <a:pt x="96" y="0"/>
                    <a:pt x="0" y="96"/>
                    <a:pt x="0" y="214"/>
                  </a:cubicBezTo>
                  <a:cubicBezTo>
                    <a:pt x="0" y="332"/>
                    <a:pt x="96" y="428"/>
                    <a:pt x="214" y="428"/>
                  </a:cubicBezTo>
                  <a:cubicBezTo>
                    <a:pt x="288" y="428"/>
                    <a:pt x="354" y="390"/>
                    <a:pt x="392" y="332"/>
                  </a:cubicBezTo>
                  <a:cubicBezTo>
                    <a:pt x="484" y="259"/>
                    <a:pt x="484" y="259"/>
                    <a:pt x="484" y="259"/>
                  </a:cubicBezTo>
                  <a:cubicBezTo>
                    <a:pt x="484" y="284"/>
                    <a:pt x="484" y="284"/>
                    <a:pt x="484" y="284"/>
                  </a:cubicBezTo>
                  <a:lnTo>
                    <a:pt x="546" y="21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">
              <a:noFill/>
              <a:miter lim="800000"/>
              <a:headEnd/>
              <a:tailEnd/>
            </a:ln>
            <a:effectLst>
              <a:outerShdw blurRad="215900" dist="38100" dir="5400000" sx="102000" sy="102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03767" y="3454841"/>
              <a:ext cx="182880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libri" pitchFamily="34" charset="0"/>
                </a:rPr>
                <a:t>You can replace this sample text with your own text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083207" y="1706950"/>
              <a:ext cx="15240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Process Name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7AE6454-A34B-485F-A233-140AD55AF79D}"/>
              </a:ext>
            </a:extLst>
          </p:cNvPr>
          <p:cNvGrpSpPr/>
          <p:nvPr/>
        </p:nvGrpSpPr>
        <p:grpSpPr>
          <a:xfrm>
            <a:off x="5128770" y="1524000"/>
            <a:ext cx="1881630" cy="4343400"/>
            <a:chOff x="6337080" y="993278"/>
            <a:chExt cx="1881630" cy="4343400"/>
          </a:xfrm>
        </p:grpSpPr>
        <p:sp>
          <p:nvSpPr>
            <p:cNvPr id="7" name="Rounded Rectangle 6"/>
            <p:cNvSpPr/>
            <p:nvPr/>
          </p:nvSpPr>
          <p:spPr>
            <a:xfrm>
              <a:off x="6389910" y="2441078"/>
              <a:ext cx="1828800" cy="2895600"/>
            </a:xfrm>
            <a:prstGeom prst="round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>
              <a:solidFill>
                <a:schemeClr val="bg1">
                  <a:lumMod val="50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 rot="5400000">
              <a:off x="6323236" y="1212353"/>
              <a:ext cx="2035175" cy="1597025"/>
            </a:xfrm>
            <a:custGeom>
              <a:avLst/>
              <a:gdLst>
                <a:gd name="T0" fmla="*/ 2035175 w 546"/>
                <a:gd name="T1" fmla="*/ 802244 h 428"/>
                <a:gd name="T2" fmla="*/ 1804074 w 546"/>
                <a:gd name="T3" fmla="*/ 544780 h 428"/>
                <a:gd name="T4" fmla="*/ 1804074 w 546"/>
                <a:gd name="T5" fmla="*/ 638064 h 428"/>
                <a:gd name="T6" fmla="*/ 1468606 w 546"/>
                <a:gd name="T7" fmla="*/ 369405 h 428"/>
                <a:gd name="T8" fmla="*/ 797669 w 546"/>
                <a:gd name="T9" fmla="*/ 0 h 428"/>
                <a:gd name="T10" fmla="*/ 0 w 546"/>
                <a:gd name="T11" fmla="*/ 798513 h 428"/>
                <a:gd name="T12" fmla="*/ 797669 w 546"/>
                <a:gd name="T13" fmla="*/ 1597025 h 428"/>
                <a:gd name="T14" fmla="*/ 1461151 w 546"/>
                <a:gd name="T15" fmla="*/ 1238814 h 428"/>
                <a:gd name="T16" fmla="*/ 1804074 w 546"/>
                <a:gd name="T17" fmla="*/ 966424 h 428"/>
                <a:gd name="T18" fmla="*/ 1804074 w 546"/>
                <a:gd name="T19" fmla="*/ 1059708 h 428"/>
                <a:gd name="T20" fmla="*/ 2035175 w 546"/>
                <a:gd name="T21" fmla="*/ 802244 h 42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46"/>
                <a:gd name="T34" fmla="*/ 0 h 428"/>
                <a:gd name="T35" fmla="*/ 546 w 546"/>
                <a:gd name="T36" fmla="*/ 428 h 42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46" h="428">
                  <a:moveTo>
                    <a:pt x="546" y="215"/>
                  </a:moveTo>
                  <a:cubicBezTo>
                    <a:pt x="484" y="146"/>
                    <a:pt x="484" y="146"/>
                    <a:pt x="484" y="146"/>
                  </a:cubicBezTo>
                  <a:cubicBezTo>
                    <a:pt x="484" y="171"/>
                    <a:pt x="484" y="171"/>
                    <a:pt x="484" y="171"/>
                  </a:cubicBezTo>
                  <a:cubicBezTo>
                    <a:pt x="394" y="99"/>
                    <a:pt x="394" y="99"/>
                    <a:pt x="394" y="99"/>
                  </a:cubicBezTo>
                  <a:cubicBezTo>
                    <a:pt x="356" y="40"/>
                    <a:pt x="290" y="0"/>
                    <a:pt x="214" y="0"/>
                  </a:cubicBezTo>
                  <a:cubicBezTo>
                    <a:pt x="96" y="0"/>
                    <a:pt x="0" y="96"/>
                    <a:pt x="0" y="214"/>
                  </a:cubicBezTo>
                  <a:cubicBezTo>
                    <a:pt x="0" y="332"/>
                    <a:pt x="96" y="428"/>
                    <a:pt x="214" y="428"/>
                  </a:cubicBezTo>
                  <a:cubicBezTo>
                    <a:pt x="288" y="428"/>
                    <a:pt x="354" y="390"/>
                    <a:pt x="392" y="332"/>
                  </a:cubicBezTo>
                  <a:cubicBezTo>
                    <a:pt x="484" y="259"/>
                    <a:pt x="484" y="259"/>
                    <a:pt x="484" y="259"/>
                  </a:cubicBezTo>
                  <a:cubicBezTo>
                    <a:pt x="484" y="284"/>
                    <a:pt x="484" y="284"/>
                    <a:pt x="484" y="284"/>
                  </a:cubicBezTo>
                  <a:lnTo>
                    <a:pt x="546" y="21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">
              <a:noFill/>
              <a:miter lim="800000"/>
              <a:headEnd/>
              <a:tailEnd/>
            </a:ln>
            <a:effectLst>
              <a:outerShdw blurRad="215900" dist="38100" dir="5400000" sx="102000" sy="102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337080" y="3067534"/>
              <a:ext cx="182880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libri" pitchFamily="34" charset="0"/>
                </a:rPr>
                <a:t>You can replace this sample text with your own text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580984" y="1338372"/>
              <a:ext cx="15240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Process Name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4C27681-1603-43C6-9A9F-2D83A6D674EE}"/>
              </a:ext>
            </a:extLst>
          </p:cNvPr>
          <p:cNvGrpSpPr/>
          <p:nvPr/>
        </p:nvGrpSpPr>
        <p:grpSpPr>
          <a:xfrm>
            <a:off x="7565691" y="1180234"/>
            <a:ext cx="1843066" cy="4343399"/>
            <a:chOff x="8893053" y="1371601"/>
            <a:chExt cx="1843066" cy="4343399"/>
          </a:xfrm>
        </p:grpSpPr>
        <p:sp>
          <p:nvSpPr>
            <p:cNvPr id="9" name="Rounded Rectangle 8"/>
            <p:cNvSpPr/>
            <p:nvPr/>
          </p:nvSpPr>
          <p:spPr>
            <a:xfrm>
              <a:off x="8893053" y="2819400"/>
              <a:ext cx="1828800" cy="2895600"/>
            </a:xfrm>
            <a:prstGeom prst="round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>
              <a:solidFill>
                <a:schemeClr val="bg1">
                  <a:lumMod val="50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 rot="5400000">
              <a:off x="8826379" y="1590676"/>
              <a:ext cx="2035175" cy="1597025"/>
            </a:xfrm>
            <a:custGeom>
              <a:avLst/>
              <a:gdLst>
                <a:gd name="T0" fmla="*/ 2035175 w 546"/>
                <a:gd name="T1" fmla="*/ 802244 h 428"/>
                <a:gd name="T2" fmla="*/ 1804074 w 546"/>
                <a:gd name="T3" fmla="*/ 544780 h 428"/>
                <a:gd name="T4" fmla="*/ 1804074 w 546"/>
                <a:gd name="T5" fmla="*/ 638064 h 428"/>
                <a:gd name="T6" fmla="*/ 1468606 w 546"/>
                <a:gd name="T7" fmla="*/ 369405 h 428"/>
                <a:gd name="T8" fmla="*/ 797669 w 546"/>
                <a:gd name="T9" fmla="*/ 0 h 428"/>
                <a:gd name="T10" fmla="*/ 0 w 546"/>
                <a:gd name="T11" fmla="*/ 798513 h 428"/>
                <a:gd name="T12" fmla="*/ 797669 w 546"/>
                <a:gd name="T13" fmla="*/ 1597025 h 428"/>
                <a:gd name="T14" fmla="*/ 1461151 w 546"/>
                <a:gd name="T15" fmla="*/ 1238814 h 428"/>
                <a:gd name="T16" fmla="*/ 1804074 w 546"/>
                <a:gd name="T17" fmla="*/ 966424 h 428"/>
                <a:gd name="T18" fmla="*/ 1804074 w 546"/>
                <a:gd name="T19" fmla="*/ 1059708 h 428"/>
                <a:gd name="T20" fmla="*/ 2035175 w 546"/>
                <a:gd name="T21" fmla="*/ 802244 h 42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46"/>
                <a:gd name="T34" fmla="*/ 0 h 428"/>
                <a:gd name="T35" fmla="*/ 546 w 546"/>
                <a:gd name="T36" fmla="*/ 428 h 42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46" h="428">
                  <a:moveTo>
                    <a:pt x="546" y="215"/>
                  </a:moveTo>
                  <a:cubicBezTo>
                    <a:pt x="484" y="146"/>
                    <a:pt x="484" y="146"/>
                    <a:pt x="484" y="146"/>
                  </a:cubicBezTo>
                  <a:cubicBezTo>
                    <a:pt x="484" y="171"/>
                    <a:pt x="484" y="171"/>
                    <a:pt x="484" y="171"/>
                  </a:cubicBezTo>
                  <a:cubicBezTo>
                    <a:pt x="394" y="99"/>
                    <a:pt x="394" y="99"/>
                    <a:pt x="394" y="99"/>
                  </a:cubicBezTo>
                  <a:cubicBezTo>
                    <a:pt x="356" y="40"/>
                    <a:pt x="290" y="0"/>
                    <a:pt x="214" y="0"/>
                  </a:cubicBezTo>
                  <a:cubicBezTo>
                    <a:pt x="96" y="0"/>
                    <a:pt x="0" y="96"/>
                    <a:pt x="0" y="214"/>
                  </a:cubicBezTo>
                  <a:cubicBezTo>
                    <a:pt x="0" y="332"/>
                    <a:pt x="96" y="428"/>
                    <a:pt x="214" y="428"/>
                  </a:cubicBezTo>
                  <a:cubicBezTo>
                    <a:pt x="288" y="428"/>
                    <a:pt x="354" y="390"/>
                    <a:pt x="392" y="332"/>
                  </a:cubicBezTo>
                  <a:cubicBezTo>
                    <a:pt x="484" y="259"/>
                    <a:pt x="484" y="259"/>
                    <a:pt x="484" y="259"/>
                  </a:cubicBezTo>
                  <a:cubicBezTo>
                    <a:pt x="484" y="284"/>
                    <a:pt x="484" y="284"/>
                    <a:pt x="484" y="284"/>
                  </a:cubicBezTo>
                  <a:lnTo>
                    <a:pt x="546" y="215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">
              <a:noFill/>
              <a:miter lim="800000"/>
              <a:headEnd/>
              <a:tailEnd/>
            </a:ln>
            <a:effectLst>
              <a:outerShdw blurRad="215900" dist="38100" dir="5400000" sx="102000" sy="102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907319" y="3454842"/>
              <a:ext cx="182880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libri" pitchFamily="34" charset="0"/>
                </a:rPr>
                <a:t>You can replace this sample text with your own text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045453" y="1780281"/>
              <a:ext cx="15240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Process Name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422158D-3725-42FC-8020-B57E514C7696}"/>
              </a:ext>
            </a:extLst>
          </p:cNvPr>
          <p:cNvGrpSpPr/>
          <p:nvPr/>
        </p:nvGrpSpPr>
        <p:grpSpPr>
          <a:xfrm>
            <a:off x="10001442" y="936020"/>
            <a:ext cx="1828800" cy="4343399"/>
            <a:chOff x="8893053" y="1371601"/>
            <a:chExt cx="1828800" cy="4343399"/>
          </a:xfrm>
        </p:grpSpPr>
        <p:sp>
          <p:nvSpPr>
            <p:cNvPr id="26" name="Rounded Rectangle 8">
              <a:extLst>
                <a:ext uri="{FF2B5EF4-FFF2-40B4-BE49-F238E27FC236}">
                  <a16:creationId xmlns:a16="http://schemas.microsoft.com/office/drawing/2014/main" id="{A53DAEF8-14FC-4BA9-B643-87498ABDE6B3}"/>
                </a:ext>
              </a:extLst>
            </p:cNvPr>
            <p:cNvSpPr/>
            <p:nvPr/>
          </p:nvSpPr>
          <p:spPr>
            <a:xfrm>
              <a:off x="8893053" y="2819400"/>
              <a:ext cx="1828800" cy="2895600"/>
            </a:xfrm>
            <a:prstGeom prst="round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>
              <a:solidFill>
                <a:schemeClr val="bg1">
                  <a:lumMod val="50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27" name="Freeform 8">
              <a:extLst>
                <a:ext uri="{FF2B5EF4-FFF2-40B4-BE49-F238E27FC236}">
                  <a16:creationId xmlns:a16="http://schemas.microsoft.com/office/drawing/2014/main" id="{9073B097-2A14-41F2-8A29-1F9401CC7A5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8826379" y="1590676"/>
              <a:ext cx="2035175" cy="1597025"/>
            </a:xfrm>
            <a:custGeom>
              <a:avLst/>
              <a:gdLst>
                <a:gd name="T0" fmla="*/ 2035175 w 546"/>
                <a:gd name="T1" fmla="*/ 802244 h 428"/>
                <a:gd name="T2" fmla="*/ 1804074 w 546"/>
                <a:gd name="T3" fmla="*/ 544780 h 428"/>
                <a:gd name="T4" fmla="*/ 1804074 w 546"/>
                <a:gd name="T5" fmla="*/ 638064 h 428"/>
                <a:gd name="T6" fmla="*/ 1468606 w 546"/>
                <a:gd name="T7" fmla="*/ 369405 h 428"/>
                <a:gd name="T8" fmla="*/ 797669 w 546"/>
                <a:gd name="T9" fmla="*/ 0 h 428"/>
                <a:gd name="T10" fmla="*/ 0 w 546"/>
                <a:gd name="T11" fmla="*/ 798513 h 428"/>
                <a:gd name="T12" fmla="*/ 797669 w 546"/>
                <a:gd name="T13" fmla="*/ 1597025 h 428"/>
                <a:gd name="T14" fmla="*/ 1461151 w 546"/>
                <a:gd name="T15" fmla="*/ 1238814 h 428"/>
                <a:gd name="T16" fmla="*/ 1804074 w 546"/>
                <a:gd name="T17" fmla="*/ 966424 h 428"/>
                <a:gd name="T18" fmla="*/ 1804074 w 546"/>
                <a:gd name="T19" fmla="*/ 1059708 h 428"/>
                <a:gd name="T20" fmla="*/ 2035175 w 546"/>
                <a:gd name="T21" fmla="*/ 802244 h 428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46"/>
                <a:gd name="T34" fmla="*/ 0 h 428"/>
                <a:gd name="T35" fmla="*/ 546 w 546"/>
                <a:gd name="T36" fmla="*/ 428 h 428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46" h="428">
                  <a:moveTo>
                    <a:pt x="546" y="215"/>
                  </a:moveTo>
                  <a:cubicBezTo>
                    <a:pt x="484" y="146"/>
                    <a:pt x="484" y="146"/>
                    <a:pt x="484" y="146"/>
                  </a:cubicBezTo>
                  <a:cubicBezTo>
                    <a:pt x="484" y="171"/>
                    <a:pt x="484" y="171"/>
                    <a:pt x="484" y="171"/>
                  </a:cubicBezTo>
                  <a:cubicBezTo>
                    <a:pt x="394" y="99"/>
                    <a:pt x="394" y="99"/>
                    <a:pt x="394" y="99"/>
                  </a:cubicBezTo>
                  <a:cubicBezTo>
                    <a:pt x="356" y="40"/>
                    <a:pt x="290" y="0"/>
                    <a:pt x="214" y="0"/>
                  </a:cubicBezTo>
                  <a:cubicBezTo>
                    <a:pt x="96" y="0"/>
                    <a:pt x="0" y="96"/>
                    <a:pt x="0" y="214"/>
                  </a:cubicBezTo>
                  <a:cubicBezTo>
                    <a:pt x="0" y="332"/>
                    <a:pt x="96" y="428"/>
                    <a:pt x="214" y="428"/>
                  </a:cubicBezTo>
                  <a:cubicBezTo>
                    <a:pt x="288" y="428"/>
                    <a:pt x="354" y="390"/>
                    <a:pt x="392" y="332"/>
                  </a:cubicBezTo>
                  <a:cubicBezTo>
                    <a:pt x="484" y="259"/>
                    <a:pt x="484" y="259"/>
                    <a:pt x="484" y="259"/>
                  </a:cubicBezTo>
                  <a:cubicBezTo>
                    <a:pt x="484" y="284"/>
                    <a:pt x="484" y="284"/>
                    <a:pt x="484" y="284"/>
                  </a:cubicBezTo>
                  <a:lnTo>
                    <a:pt x="546" y="215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">
              <a:noFill/>
              <a:miter lim="800000"/>
              <a:headEnd/>
              <a:tailEnd/>
            </a:ln>
            <a:effectLst>
              <a:outerShdw blurRad="215900" dist="38100" dir="5400000" sx="102000" sy="102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7970A74-EA0C-445B-BCEA-C405CC74A43F}"/>
                </a:ext>
              </a:extLst>
            </p:cNvPr>
            <p:cNvSpPr txBox="1"/>
            <p:nvPr/>
          </p:nvSpPr>
          <p:spPr>
            <a:xfrm>
              <a:off x="8893053" y="3460080"/>
              <a:ext cx="182880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libri" pitchFamily="34" charset="0"/>
                </a:rPr>
                <a:t>You can replace this sample text with your own text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326FE8A-A60B-4C25-8B02-EABA5EBB9002}"/>
                </a:ext>
              </a:extLst>
            </p:cNvPr>
            <p:cNvSpPr txBox="1"/>
            <p:nvPr/>
          </p:nvSpPr>
          <p:spPr>
            <a:xfrm>
              <a:off x="9081966" y="1765861"/>
              <a:ext cx="15240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Process Name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3"/>
          <p:cNvGrpSpPr>
            <a:grpSpLocks/>
          </p:cNvGrpSpPr>
          <p:nvPr/>
        </p:nvGrpSpPr>
        <p:grpSpPr bwMode="auto">
          <a:xfrm>
            <a:off x="48000" y="3813810"/>
            <a:ext cx="12096000" cy="1295400"/>
            <a:chOff x="0" y="2086"/>
            <a:chExt cx="5760" cy="1056"/>
          </a:xfrm>
        </p:grpSpPr>
        <p:sp>
          <p:nvSpPr>
            <p:cNvPr id="43" name="Rectangle 3"/>
            <p:cNvSpPr>
              <a:spLocks noChangeArrowheads="1"/>
            </p:cNvSpPr>
            <p:nvPr/>
          </p:nvSpPr>
          <p:spPr bwMode="gray">
            <a:xfrm>
              <a:off x="0" y="2325"/>
              <a:ext cx="5760" cy="817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  <p:sp>
          <p:nvSpPr>
            <p:cNvPr id="44" name="Rectangle 25"/>
            <p:cNvSpPr>
              <a:spLocks noChangeArrowheads="1"/>
            </p:cNvSpPr>
            <p:nvPr/>
          </p:nvSpPr>
          <p:spPr bwMode="gray">
            <a:xfrm flipV="1">
              <a:off x="0" y="2086"/>
              <a:ext cx="5760" cy="246"/>
            </a:xfrm>
            <a:prstGeom prst="rect">
              <a:avLst/>
            </a:prstGeom>
            <a:gradFill rotWithShape="1">
              <a:gsLst>
                <a:gs pos="0">
                  <a:srgbClr val="DBDBDB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</p:grpSp>
      <p:sp>
        <p:nvSpPr>
          <p:cNvPr id="6" name="Isosceles Triangle 5"/>
          <p:cNvSpPr/>
          <p:nvPr/>
        </p:nvSpPr>
        <p:spPr>
          <a:xfrm rot="5400000">
            <a:off x="2566878" y="3794760"/>
            <a:ext cx="533400" cy="266700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w Cen MT Condensed Extra Bold" panose="020B0803020202020204" pitchFamily="34" charset="0"/>
            </a:endParaRPr>
          </a:p>
        </p:txBody>
      </p:sp>
      <p:sp>
        <p:nvSpPr>
          <p:cNvPr id="7" name="Isosceles Triangle 6"/>
          <p:cNvSpPr/>
          <p:nvPr/>
        </p:nvSpPr>
        <p:spPr>
          <a:xfrm rot="5400000">
            <a:off x="4890978" y="3794760"/>
            <a:ext cx="533400" cy="266700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w Cen MT Condensed Extra Bold" panose="020B0803020202020204" pitchFamily="34" charset="0"/>
            </a:endParaRPr>
          </a:p>
        </p:txBody>
      </p:sp>
      <p:sp>
        <p:nvSpPr>
          <p:cNvPr id="8" name="Isosceles Triangle 7"/>
          <p:cNvSpPr/>
          <p:nvPr/>
        </p:nvSpPr>
        <p:spPr>
          <a:xfrm rot="5400000">
            <a:off x="7215078" y="3794760"/>
            <a:ext cx="533400" cy="266700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w Cen MT Condensed Extra Bold" panose="020B0803020202020204" pitchFamily="34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680928" y="3509010"/>
            <a:ext cx="1981200" cy="83820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90000" dir="5400000" sy="-100000" algn="bl" rotWithShape="0"/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w Cen MT Condensed Extra Bold" panose="020B0803020202020204" pitchFamily="34" charset="0"/>
              </a:rPr>
              <a:t>CAUSE 1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3005028" y="3509010"/>
            <a:ext cx="1981200" cy="83820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90000" dir="5400000" sy="-100000" algn="bl" rotWithShape="0"/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w Cen MT Condensed Extra Bold" panose="020B0803020202020204" pitchFamily="34" charset="0"/>
              </a:rPr>
              <a:t>CAUSE 2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329128" y="3509010"/>
            <a:ext cx="1981200" cy="83820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90000" dir="5400000" sy="-100000" algn="bl" rotWithShape="0"/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w Cen MT Condensed Extra Bold" panose="020B0803020202020204" pitchFamily="34" charset="0"/>
              </a:rPr>
              <a:t>CAUSE 3</a:t>
            </a:r>
          </a:p>
        </p:txBody>
      </p:sp>
      <p:grpSp>
        <p:nvGrpSpPr>
          <p:cNvPr id="10" name="Group 12"/>
          <p:cNvGrpSpPr/>
          <p:nvPr/>
        </p:nvGrpSpPr>
        <p:grpSpPr>
          <a:xfrm>
            <a:off x="223728" y="1560101"/>
            <a:ext cx="2438400" cy="1600200"/>
            <a:chOff x="4419600" y="4038600"/>
            <a:chExt cx="2438400" cy="1600200"/>
          </a:xfrm>
        </p:grpSpPr>
        <p:sp>
          <p:nvSpPr>
            <p:cNvPr id="14" name="Rounded Rectangular Callout 13"/>
            <p:cNvSpPr/>
            <p:nvPr/>
          </p:nvSpPr>
          <p:spPr>
            <a:xfrm>
              <a:off x="4419600" y="4038600"/>
              <a:ext cx="2438400" cy="1600200"/>
            </a:xfrm>
            <a:prstGeom prst="wedgeRoundRectCallout">
              <a:avLst>
                <a:gd name="adj1" fmla="val -20833"/>
                <a:gd name="adj2" fmla="val 70238"/>
                <a:gd name="adj3" fmla="val 1666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ular Callout 14"/>
            <p:cNvSpPr>
              <a:spLocks noChangeAspect="1"/>
            </p:cNvSpPr>
            <p:nvPr/>
          </p:nvSpPr>
          <p:spPr>
            <a:xfrm>
              <a:off x="4495800" y="4114800"/>
              <a:ext cx="2194560" cy="1440180"/>
            </a:xfrm>
            <a:prstGeom prst="wedgeRoundRectCallout">
              <a:avLst>
                <a:gd name="adj1" fmla="val -20833"/>
                <a:gd name="adj2" fmla="val 74868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518660" y="4274820"/>
              <a:ext cx="21717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 can replace this text with yours</a:t>
              </a:r>
            </a:p>
          </p:txBody>
        </p:sp>
      </p:grpSp>
      <p:grpSp>
        <p:nvGrpSpPr>
          <p:cNvPr id="11" name="Group 17"/>
          <p:cNvGrpSpPr/>
          <p:nvPr/>
        </p:nvGrpSpPr>
        <p:grpSpPr>
          <a:xfrm>
            <a:off x="2585928" y="4800484"/>
            <a:ext cx="2438400" cy="1600200"/>
            <a:chOff x="4419600" y="4038600"/>
            <a:chExt cx="2438400" cy="1600200"/>
          </a:xfrm>
        </p:grpSpPr>
        <p:sp>
          <p:nvSpPr>
            <p:cNvPr id="22" name="Rounded Rectangular Callout 21"/>
            <p:cNvSpPr/>
            <p:nvPr/>
          </p:nvSpPr>
          <p:spPr>
            <a:xfrm flipV="1">
              <a:off x="4419600" y="4038600"/>
              <a:ext cx="2438400" cy="1600200"/>
            </a:xfrm>
            <a:prstGeom prst="wedgeRoundRectCallout">
              <a:avLst>
                <a:gd name="adj1" fmla="val -20833"/>
                <a:gd name="adj2" fmla="val 70238"/>
                <a:gd name="adj3" fmla="val 1666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ular Callout 22"/>
            <p:cNvSpPr>
              <a:spLocks noChangeAspect="1"/>
            </p:cNvSpPr>
            <p:nvPr/>
          </p:nvSpPr>
          <p:spPr>
            <a:xfrm flipV="1">
              <a:off x="4495800" y="4114800"/>
              <a:ext cx="2194560" cy="1440180"/>
            </a:xfrm>
            <a:prstGeom prst="wedgeRoundRectCallout">
              <a:avLst>
                <a:gd name="adj1" fmla="val -20833"/>
                <a:gd name="adj2" fmla="val 74868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495800" y="4267200"/>
              <a:ext cx="22479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 can replace this text with yours</a:t>
              </a:r>
            </a:p>
          </p:txBody>
        </p:sp>
      </p:grpSp>
      <p:grpSp>
        <p:nvGrpSpPr>
          <p:cNvPr id="12" name="Group 24"/>
          <p:cNvGrpSpPr/>
          <p:nvPr/>
        </p:nvGrpSpPr>
        <p:grpSpPr>
          <a:xfrm>
            <a:off x="5329128" y="1527810"/>
            <a:ext cx="2438400" cy="1600200"/>
            <a:chOff x="4419600" y="4038600"/>
            <a:chExt cx="2438400" cy="1600200"/>
          </a:xfrm>
        </p:grpSpPr>
        <p:sp>
          <p:nvSpPr>
            <p:cNvPr id="26" name="Rounded Rectangular Callout 25"/>
            <p:cNvSpPr/>
            <p:nvPr/>
          </p:nvSpPr>
          <p:spPr>
            <a:xfrm flipH="1">
              <a:off x="4419600" y="4038600"/>
              <a:ext cx="2438400" cy="1600200"/>
            </a:xfrm>
            <a:prstGeom prst="wedgeRoundRectCallout">
              <a:avLst>
                <a:gd name="adj1" fmla="val -20833"/>
                <a:gd name="adj2" fmla="val 70238"/>
                <a:gd name="adj3" fmla="val 1666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ular Callout 26"/>
            <p:cNvSpPr>
              <a:spLocks noChangeAspect="1"/>
            </p:cNvSpPr>
            <p:nvPr/>
          </p:nvSpPr>
          <p:spPr>
            <a:xfrm flipH="1">
              <a:off x="4578925" y="4114800"/>
              <a:ext cx="2194560" cy="1440180"/>
            </a:xfrm>
            <a:prstGeom prst="wedgeRoundRectCallout">
              <a:avLst>
                <a:gd name="adj1" fmla="val -20833"/>
                <a:gd name="adj2" fmla="val 74868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495800" y="4274820"/>
              <a:ext cx="227768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 can replace this text with yours</a:t>
              </a:r>
            </a:p>
          </p:txBody>
        </p:sp>
      </p:grpSp>
      <p:sp>
        <p:nvSpPr>
          <p:cNvPr id="41" name="Title 40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5 Step Process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9897986" y="3505200"/>
            <a:ext cx="1981200" cy="83820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90000" dir="5400000" sy="-100000" algn="bl" rotWithShape="0"/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w Cen MT Condensed Extra Bold" panose="020B0803020202020204" pitchFamily="34" charset="0"/>
              </a:rPr>
              <a:t>CAUSE 5</a:t>
            </a:r>
          </a:p>
        </p:txBody>
      </p:sp>
      <p:grpSp>
        <p:nvGrpSpPr>
          <p:cNvPr id="30" name="Group 24"/>
          <p:cNvGrpSpPr/>
          <p:nvPr/>
        </p:nvGrpSpPr>
        <p:grpSpPr>
          <a:xfrm>
            <a:off x="9215328" y="1476281"/>
            <a:ext cx="2438400" cy="1600200"/>
            <a:chOff x="4419600" y="4038600"/>
            <a:chExt cx="2438400" cy="1600200"/>
          </a:xfrm>
        </p:grpSpPr>
        <p:sp>
          <p:nvSpPr>
            <p:cNvPr id="31" name="Rounded Rectangular Callout 30"/>
            <p:cNvSpPr/>
            <p:nvPr/>
          </p:nvSpPr>
          <p:spPr>
            <a:xfrm flipH="1">
              <a:off x="4419600" y="4038600"/>
              <a:ext cx="2438400" cy="1600200"/>
            </a:xfrm>
            <a:prstGeom prst="wedgeRoundRectCallout">
              <a:avLst>
                <a:gd name="adj1" fmla="val -20833"/>
                <a:gd name="adj2" fmla="val 70238"/>
                <a:gd name="adj3" fmla="val 1666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ular Callout 31"/>
            <p:cNvSpPr>
              <a:spLocks noChangeAspect="1"/>
            </p:cNvSpPr>
            <p:nvPr/>
          </p:nvSpPr>
          <p:spPr>
            <a:xfrm flipH="1">
              <a:off x="4578925" y="4114800"/>
              <a:ext cx="2194560" cy="1440180"/>
            </a:xfrm>
            <a:prstGeom prst="wedgeRoundRectCallout">
              <a:avLst>
                <a:gd name="adj1" fmla="val -20833"/>
                <a:gd name="adj2" fmla="val 74868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495800" y="4274820"/>
              <a:ext cx="227768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 can replace this text with yours</a:t>
              </a:r>
            </a:p>
          </p:txBody>
        </p:sp>
      </p:grpSp>
      <p:sp>
        <p:nvSpPr>
          <p:cNvPr id="34" name="Isosceles Triangle 33"/>
          <p:cNvSpPr/>
          <p:nvPr/>
        </p:nvSpPr>
        <p:spPr>
          <a:xfrm rot="5400000">
            <a:off x="9497936" y="3831344"/>
            <a:ext cx="533400" cy="266700"/>
          </a:xfrm>
          <a:prstGeom prst="triangle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w Cen MT Condensed Extra Bold" panose="020B0803020202020204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7615128" y="3509010"/>
            <a:ext cx="1981200" cy="83820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0000" endA="300" endPos="90000" dir="5400000" sy="-100000" algn="bl" rotWithShape="0"/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w Cen MT Condensed Extra Bold" panose="020B0803020202020204" pitchFamily="34" charset="0"/>
              </a:rPr>
              <a:t>CAUSE 4</a:t>
            </a:r>
          </a:p>
        </p:txBody>
      </p:sp>
      <p:grpSp>
        <p:nvGrpSpPr>
          <p:cNvPr id="13" name="Group 36"/>
          <p:cNvGrpSpPr/>
          <p:nvPr/>
        </p:nvGrpSpPr>
        <p:grpSpPr>
          <a:xfrm>
            <a:off x="7660848" y="4800600"/>
            <a:ext cx="2438400" cy="1600200"/>
            <a:chOff x="4419600" y="4038600"/>
            <a:chExt cx="2438400" cy="1600200"/>
          </a:xfrm>
        </p:grpSpPr>
        <p:sp>
          <p:nvSpPr>
            <p:cNvPr id="38" name="Rounded Rectangular Callout 37"/>
            <p:cNvSpPr/>
            <p:nvPr/>
          </p:nvSpPr>
          <p:spPr>
            <a:xfrm flipH="1" flipV="1">
              <a:off x="4419600" y="4038600"/>
              <a:ext cx="2438400" cy="1600200"/>
            </a:xfrm>
            <a:prstGeom prst="wedgeRoundRectCallout">
              <a:avLst>
                <a:gd name="adj1" fmla="val -20833"/>
                <a:gd name="adj2" fmla="val 70238"/>
                <a:gd name="adj3" fmla="val 16667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ounded Rectangular Callout 38"/>
            <p:cNvSpPr>
              <a:spLocks noChangeAspect="1"/>
            </p:cNvSpPr>
            <p:nvPr/>
          </p:nvSpPr>
          <p:spPr>
            <a:xfrm flipH="1" flipV="1">
              <a:off x="4555175" y="4126675"/>
              <a:ext cx="2194560" cy="1440180"/>
            </a:xfrm>
            <a:prstGeom prst="wedgeRoundRectCallout">
              <a:avLst>
                <a:gd name="adj1" fmla="val -20833"/>
                <a:gd name="adj2" fmla="val 74868"/>
                <a:gd name="adj3" fmla="val 16667"/>
              </a:avLst>
            </a:prstGeom>
            <a:solidFill>
              <a:schemeClr val="bg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495800" y="4267200"/>
              <a:ext cx="22479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 can replace this text with yours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2" grpId="0" animBg="1"/>
      <p:bldP spid="3" grpId="0" animBg="1"/>
      <p:bldP spid="4" grpId="0" animBg="1"/>
      <p:bldP spid="29" grpId="0" animBg="1"/>
      <p:bldP spid="34" grpId="0" animBg="1"/>
      <p:bldP spid="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4086727"/>
            <a:ext cx="12204000" cy="1524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 Step Process</a:t>
            </a:r>
            <a:endParaRPr lang="en-US" sz="4000" dirty="0"/>
          </a:p>
        </p:txBody>
      </p:sp>
      <p:grpSp>
        <p:nvGrpSpPr>
          <p:cNvPr id="8" name="Group 7"/>
          <p:cNvGrpSpPr/>
          <p:nvPr/>
        </p:nvGrpSpPr>
        <p:grpSpPr>
          <a:xfrm>
            <a:off x="3067493" y="3019927"/>
            <a:ext cx="1711657" cy="2133600"/>
            <a:chOff x="3069080" y="3249137"/>
            <a:chExt cx="1711657" cy="2133600"/>
          </a:xfrm>
        </p:grpSpPr>
        <p:sp>
          <p:nvSpPr>
            <p:cNvPr id="3" name="Rounded Rectangle 2"/>
            <p:cNvSpPr/>
            <p:nvPr/>
          </p:nvSpPr>
          <p:spPr>
            <a:xfrm>
              <a:off x="3082728" y="3249137"/>
              <a:ext cx="1698009" cy="2133600"/>
            </a:xfrm>
            <a:prstGeom prst="round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069080" y="3429611"/>
              <a:ext cx="169800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libri" pitchFamily="34" charset="0"/>
                </a:rPr>
                <a:t>You can replace this text with yours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343863" y="3019927"/>
            <a:ext cx="1836936" cy="2133600"/>
            <a:chOff x="7377579" y="3101657"/>
            <a:chExt cx="1836936" cy="2133600"/>
          </a:xfrm>
        </p:grpSpPr>
        <p:sp>
          <p:nvSpPr>
            <p:cNvPr id="5" name="Rounded Rectangle 4"/>
            <p:cNvSpPr/>
            <p:nvPr/>
          </p:nvSpPr>
          <p:spPr>
            <a:xfrm>
              <a:off x="7377579" y="3101657"/>
              <a:ext cx="1836936" cy="2133600"/>
            </a:xfrm>
            <a:prstGeom prst="round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377579" y="3282131"/>
              <a:ext cx="183693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libri" pitchFamily="34" charset="0"/>
                </a:rPr>
                <a:t>You can replace this text with yours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607327" y="3019927"/>
            <a:ext cx="1759785" cy="2133600"/>
            <a:chOff x="9372600" y="3124200"/>
            <a:chExt cx="1759785" cy="2133600"/>
          </a:xfrm>
        </p:grpSpPr>
        <p:sp>
          <p:nvSpPr>
            <p:cNvPr id="6" name="Rounded Rectangle 5"/>
            <p:cNvSpPr/>
            <p:nvPr/>
          </p:nvSpPr>
          <p:spPr>
            <a:xfrm>
              <a:off x="9372600" y="3124200"/>
              <a:ext cx="1735721" cy="2133600"/>
            </a:xfrm>
            <a:prstGeom prst="round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396664" y="3304674"/>
              <a:ext cx="173572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libri" pitchFamily="34" charset="0"/>
                </a:rPr>
                <a:t>You can replace this text with yours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81180" y="3019927"/>
            <a:ext cx="1759785" cy="2133600"/>
            <a:chOff x="974341" y="3172327"/>
            <a:chExt cx="1759785" cy="2133600"/>
          </a:xfrm>
        </p:grpSpPr>
        <p:sp>
          <p:nvSpPr>
            <p:cNvPr id="15" name="Rounded Rectangle 14"/>
            <p:cNvSpPr/>
            <p:nvPr/>
          </p:nvSpPr>
          <p:spPr>
            <a:xfrm>
              <a:off x="974341" y="3172327"/>
              <a:ext cx="1735721" cy="2133600"/>
            </a:xfrm>
            <a:prstGeom prst="round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98405" y="3352801"/>
              <a:ext cx="173572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libri" pitchFamily="34" charset="0"/>
                </a:rPr>
                <a:t>You can replace this text with yours</a:t>
              </a:r>
            </a:p>
          </p:txBody>
        </p:sp>
      </p:grpSp>
      <p:sp>
        <p:nvSpPr>
          <p:cNvPr id="7" name="Freeform 13"/>
          <p:cNvSpPr>
            <a:spLocks/>
          </p:cNvSpPr>
          <p:nvPr/>
        </p:nvSpPr>
        <p:spPr bwMode="auto">
          <a:xfrm>
            <a:off x="788101" y="1808956"/>
            <a:ext cx="1828800" cy="1350963"/>
          </a:xfrm>
          <a:custGeom>
            <a:avLst/>
            <a:gdLst>
              <a:gd name="T0" fmla="*/ 1468633 w 431"/>
              <a:gd name="T1" fmla="*/ 0 h 362"/>
              <a:gd name="T2" fmla="*/ 134190 w 431"/>
              <a:gd name="T3" fmla="*/ 0 h 362"/>
              <a:gd name="T4" fmla="*/ 0 w 431"/>
              <a:gd name="T5" fmla="*/ 138082 h 362"/>
              <a:gd name="T6" fmla="*/ 0 w 431"/>
              <a:gd name="T7" fmla="*/ 884470 h 362"/>
              <a:gd name="T8" fmla="*/ 134190 w 431"/>
              <a:gd name="T9" fmla="*/ 1022552 h 362"/>
              <a:gd name="T10" fmla="*/ 555397 w 431"/>
              <a:gd name="T11" fmla="*/ 1022552 h 362"/>
              <a:gd name="T12" fmla="*/ 708224 w 431"/>
              <a:gd name="T13" fmla="*/ 1216613 h 362"/>
              <a:gd name="T14" fmla="*/ 656039 w 431"/>
              <a:gd name="T15" fmla="*/ 1216613 h 362"/>
              <a:gd name="T16" fmla="*/ 801411 w 431"/>
              <a:gd name="T17" fmla="*/ 1350963 h 362"/>
              <a:gd name="T18" fmla="*/ 950511 w 431"/>
              <a:gd name="T19" fmla="*/ 1216613 h 362"/>
              <a:gd name="T20" fmla="*/ 898326 w 431"/>
              <a:gd name="T21" fmla="*/ 1216613 h 362"/>
              <a:gd name="T22" fmla="*/ 1051154 w 431"/>
              <a:gd name="T23" fmla="*/ 1022552 h 362"/>
              <a:gd name="T24" fmla="*/ 1468633 w 431"/>
              <a:gd name="T25" fmla="*/ 1022552 h 362"/>
              <a:gd name="T26" fmla="*/ 1606550 w 431"/>
              <a:gd name="T27" fmla="*/ 884470 h 362"/>
              <a:gd name="T28" fmla="*/ 1606550 w 431"/>
              <a:gd name="T29" fmla="*/ 138082 h 362"/>
              <a:gd name="T30" fmla="*/ 1468633 w 431"/>
              <a:gd name="T31" fmla="*/ 0 h 36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431"/>
              <a:gd name="T49" fmla="*/ 0 h 362"/>
              <a:gd name="T50" fmla="*/ 431 w 431"/>
              <a:gd name="T51" fmla="*/ 362 h 36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431" h="362">
                <a:moveTo>
                  <a:pt x="394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7"/>
                  <a:pt x="0" y="37"/>
                </a:cubicBezTo>
                <a:cubicBezTo>
                  <a:pt x="0" y="237"/>
                  <a:pt x="0" y="237"/>
                  <a:pt x="0" y="237"/>
                </a:cubicBezTo>
                <a:cubicBezTo>
                  <a:pt x="0" y="258"/>
                  <a:pt x="16" y="274"/>
                  <a:pt x="36" y="274"/>
                </a:cubicBezTo>
                <a:cubicBezTo>
                  <a:pt x="149" y="274"/>
                  <a:pt x="149" y="274"/>
                  <a:pt x="149" y="274"/>
                </a:cubicBezTo>
                <a:cubicBezTo>
                  <a:pt x="190" y="326"/>
                  <a:pt x="190" y="326"/>
                  <a:pt x="190" y="326"/>
                </a:cubicBezTo>
                <a:cubicBezTo>
                  <a:pt x="176" y="326"/>
                  <a:pt x="176" y="326"/>
                  <a:pt x="176" y="326"/>
                </a:cubicBezTo>
                <a:cubicBezTo>
                  <a:pt x="215" y="362"/>
                  <a:pt x="215" y="362"/>
                  <a:pt x="215" y="362"/>
                </a:cubicBezTo>
                <a:cubicBezTo>
                  <a:pt x="255" y="326"/>
                  <a:pt x="255" y="326"/>
                  <a:pt x="255" y="326"/>
                </a:cubicBezTo>
                <a:cubicBezTo>
                  <a:pt x="241" y="326"/>
                  <a:pt x="241" y="326"/>
                  <a:pt x="241" y="326"/>
                </a:cubicBezTo>
                <a:cubicBezTo>
                  <a:pt x="282" y="274"/>
                  <a:pt x="282" y="274"/>
                  <a:pt x="282" y="274"/>
                </a:cubicBezTo>
                <a:cubicBezTo>
                  <a:pt x="394" y="274"/>
                  <a:pt x="394" y="274"/>
                  <a:pt x="394" y="274"/>
                </a:cubicBezTo>
                <a:cubicBezTo>
                  <a:pt x="415" y="274"/>
                  <a:pt x="431" y="258"/>
                  <a:pt x="431" y="237"/>
                </a:cubicBezTo>
                <a:cubicBezTo>
                  <a:pt x="431" y="37"/>
                  <a:pt x="431" y="37"/>
                  <a:pt x="431" y="37"/>
                </a:cubicBezTo>
                <a:cubicBezTo>
                  <a:pt x="431" y="17"/>
                  <a:pt x="415" y="0"/>
                  <a:pt x="394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9">
            <a:solidFill>
              <a:srgbClr val="000000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 anchor="t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Process Name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143F55-D872-41FC-BC12-666016924D71}"/>
              </a:ext>
            </a:extLst>
          </p:cNvPr>
          <p:cNvGrpSpPr/>
          <p:nvPr/>
        </p:nvGrpSpPr>
        <p:grpSpPr>
          <a:xfrm>
            <a:off x="5205678" y="3019927"/>
            <a:ext cx="1711657" cy="2133600"/>
            <a:chOff x="3069080" y="3249137"/>
            <a:chExt cx="1711657" cy="2133600"/>
          </a:xfrm>
        </p:grpSpPr>
        <p:sp>
          <p:nvSpPr>
            <p:cNvPr id="22" name="Rounded Rectangle 2">
              <a:extLst>
                <a:ext uri="{FF2B5EF4-FFF2-40B4-BE49-F238E27FC236}">
                  <a16:creationId xmlns:a16="http://schemas.microsoft.com/office/drawing/2014/main" id="{0355FC63-5E89-4AEA-AB3C-E161608D981B}"/>
                </a:ext>
              </a:extLst>
            </p:cNvPr>
            <p:cNvSpPr/>
            <p:nvPr/>
          </p:nvSpPr>
          <p:spPr>
            <a:xfrm>
              <a:off x="3082728" y="3249137"/>
              <a:ext cx="1698009" cy="2133600"/>
            </a:xfrm>
            <a:prstGeom prst="round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E747EF7-1A71-41D2-BCF2-925F287F5617}"/>
                </a:ext>
              </a:extLst>
            </p:cNvPr>
            <p:cNvSpPr txBox="1"/>
            <p:nvPr/>
          </p:nvSpPr>
          <p:spPr>
            <a:xfrm>
              <a:off x="3069080" y="3429611"/>
              <a:ext cx="169800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libri" pitchFamily="34" charset="0"/>
                </a:rPr>
                <a:t>You can replace this text with yours</a:t>
              </a:r>
            </a:p>
          </p:txBody>
        </p:sp>
      </p:grpSp>
      <p:sp>
        <p:nvSpPr>
          <p:cNvPr id="24" name="Freeform 13">
            <a:extLst>
              <a:ext uri="{FF2B5EF4-FFF2-40B4-BE49-F238E27FC236}">
                <a16:creationId xmlns:a16="http://schemas.microsoft.com/office/drawing/2014/main" id="{ECBC1913-3118-45F3-B0ED-0D5E9D98BDEA}"/>
              </a:ext>
            </a:extLst>
          </p:cNvPr>
          <p:cNvSpPr>
            <a:spLocks/>
          </p:cNvSpPr>
          <p:nvPr/>
        </p:nvSpPr>
        <p:spPr bwMode="auto">
          <a:xfrm>
            <a:off x="2984850" y="1808956"/>
            <a:ext cx="1828800" cy="1350963"/>
          </a:xfrm>
          <a:custGeom>
            <a:avLst/>
            <a:gdLst>
              <a:gd name="T0" fmla="*/ 1468633 w 431"/>
              <a:gd name="T1" fmla="*/ 0 h 362"/>
              <a:gd name="T2" fmla="*/ 134190 w 431"/>
              <a:gd name="T3" fmla="*/ 0 h 362"/>
              <a:gd name="T4" fmla="*/ 0 w 431"/>
              <a:gd name="T5" fmla="*/ 138082 h 362"/>
              <a:gd name="T6" fmla="*/ 0 w 431"/>
              <a:gd name="T7" fmla="*/ 884470 h 362"/>
              <a:gd name="T8" fmla="*/ 134190 w 431"/>
              <a:gd name="T9" fmla="*/ 1022552 h 362"/>
              <a:gd name="T10" fmla="*/ 555397 w 431"/>
              <a:gd name="T11" fmla="*/ 1022552 h 362"/>
              <a:gd name="T12" fmla="*/ 708224 w 431"/>
              <a:gd name="T13" fmla="*/ 1216613 h 362"/>
              <a:gd name="T14" fmla="*/ 656039 w 431"/>
              <a:gd name="T15" fmla="*/ 1216613 h 362"/>
              <a:gd name="T16" fmla="*/ 801411 w 431"/>
              <a:gd name="T17" fmla="*/ 1350963 h 362"/>
              <a:gd name="T18" fmla="*/ 950511 w 431"/>
              <a:gd name="T19" fmla="*/ 1216613 h 362"/>
              <a:gd name="T20" fmla="*/ 898326 w 431"/>
              <a:gd name="T21" fmla="*/ 1216613 h 362"/>
              <a:gd name="T22" fmla="*/ 1051154 w 431"/>
              <a:gd name="T23" fmla="*/ 1022552 h 362"/>
              <a:gd name="T24" fmla="*/ 1468633 w 431"/>
              <a:gd name="T25" fmla="*/ 1022552 h 362"/>
              <a:gd name="T26" fmla="*/ 1606550 w 431"/>
              <a:gd name="T27" fmla="*/ 884470 h 362"/>
              <a:gd name="T28" fmla="*/ 1606550 w 431"/>
              <a:gd name="T29" fmla="*/ 138082 h 362"/>
              <a:gd name="T30" fmla="*/ 1468633 w 431"/>
              <a:gd name="T31" fmla="*/ 0 h 36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431"/>
              <a:gd name="T49" fmla="*/ 0 h 362"/>
              <a:gd name="T50" fmla="*/ 431 w 431"/>
              <a:gd name="T51" fmla="*/ 362 h 36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431" h="362">
                <a:moveTo>
                  <a:pt x="394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7"/>
                  <a:pt x="0" y="37"/>
                </a:cubicBezTo>
                <a:cubicBezTo>
                  <a:pt x="0" y="237"/>
                  <a:pt x="0" y="237"/>
                  <a:pt x="0" y="237"/>
                </a:cubicBezTo>
                <a:cubicBezTo>
                  <a:pt x="0" y="258"/>
                  <a:pt x="16" y="274"/>
                  <a:pt x="36" y="274"/>
                </a:cubicBezTo>
                <a:cubicBezTo>
                  <a:pt x="149" y="274"/>
                  <a:pt x="149" y="274"/>
                  <a:pt x="149" y="274"/>
                </a:cubicBezTo>
                <a:cubicBezTo>
                  <a:pt x="190" y="326"/>
                  <a:pt x="190" y="326"/>
                  <a:pt x="190" y="326"/>
                </a:cubicBezTo>
                <a:cubicBezTo>
                  <a:pt x="176" y="326"/>
                  <a:pt x="176" y="326"/>
                  <a:pt x="176" y="326"/>
                </a:cubicBezTo>
                <a:cubicBezTo>
                  <a:pt x="215" y="362"/>
                  <a:pt x="215" y="362"/>
                  <a:pt x="215" y="362"/>
                </a:cubicBezTo>
                <a:cubicBezTo>
                  <a:pt x="255" y="326"/>
                  <a:pt x="255" y="326"/>
                  <a:pt x="255" y="326"/>
                </a:cubicBezTo>
                <a:cubicBezTo>
                  <a:pt x="241" y="326"/>
                  <a:pt x="241" y="326"/>
                  <a:pt x="241" y="326"/>
                </a:cubicBezTo>
                <a:cubicBezTo>
                  <a:pt x="282" y="274"/>
                  <a:pt x="282" y="274"/>
                  <a:pt x="282" y="274"/>
                </a:cubicBezTo>
                <a:cubicBezTo>
                  <a:pt x="394" y="274"/>
                  <a:pt x="394" y="274"/>
                  <a:pt x="394" y="274"/>
                </a:cubicBezTo>
                <a:cubicBezTo>
                  <a:pt x="415" y="274"/>
                  <a:pt x="431" y="258"/>
                  <a:pt x="431" y="237"/>
                </a:cubicBezTo>
                <a:cubicBezTo>
                  <a:pt x="431" y="37"/>
                  <a:pt x="431" y="37"/>
                  <a:pt x="431" y="37"/>
                </a:cubicBezTo>
                <a:cubicBezTo>
                  <a:pt x="431" y="17"/>
                  <a:pt x="415" y="0"/>
                  <a:pt x="394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9">
            <a:solidFill>
              <a:srgbClr val="000000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 anchor="t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Process Name</a:t>
            </a:r>
          </a:p>
        </p:txBody>
      </p:sp>
      <p:sp>
        <p:nvSpPr>
          <p:cNvPr id="25" name="Freeform 13">
            <a:extLst>
              <a:ext uri="{FF2B5EF4-FFF2-40B4-BE49-F238E27FC236}">
                <a16:creationId xmlns:a16="http://schemas.microsoft.com/office/drawing/2014/main" id="{1C89A53F-C872-4227-A33C-CD21382E2322}"/>
              </a:ext>
            </a:extLst>
          </p:cNvPr>
          <p:cNvSpPr>
            <a:spLocks/>
          </p:cNvSpPr>
          <p:nvPr/>
        </p:nvSpPr>
        <p:spPr bwMode="auto">
          <a:xfrm>
            <a:off x="5181599" y="1808956"/>
            <a:ext cx="1828800" cy="1350963"/>
          </a:xfrm>
          <a:custGeom>
            <a:avLst/>
            <a:gdLst>
              <a:gd name="T0" fmla="*/ 1468633 w 431"/>
              <a:gd name="T1" fmla="*/ 0 h 362"/>
              <a:gd name="T2" fmla="*/ 134190 w 431"/>
              <a:gd name="T3" fmla="*/ 0 h 362"/>
              <a:gd name="T4" fmla="*/ 0 w 431"/>
              <a:gd name="T5" fmla="*/ 138082 h 362"/>
              <a:gd name="T6" fmla="*/ 0 w 431"/>
              <a:gd name="T7" fmla="*/ 884470 h 362"/>
              <a:gd name="T8" fmla="*/ 134190 w 431"/>
              <a:gd name="T9" fmla="*/ 1022552 h 362"/>
              <a:gd name="T10" fmla="*/ 555397 w 431"/>
              <a:gd name="T11" fmla="*/ 1022552 h 362"/>
              <a:gd name="T12" fmla="*/ 708224 w 431"/>
              <a:gd name="T13" fmla="*/ 1216613 h 362"/>
              <a:gd name="T14" fmla="*/ 656039 w 431"/>
              <a:gd name="T15" fmla="*/ 1216613 h 362"/>
              <a:gd name="T16" fmla="*/ 801411 w 431"/>
              <a:gd name="T17" fmla="*/ 1350963 h 362"/>
              <a:gd name="T18" fmla="*/ 950511 w 431"/>
              <a:gd name="T19" fmla="*/ 1216613 h 362"/>
              <a:gd name="T20" fmla="*/ 898326 w 431"/>
              <a:gd name="T21" fmla="*/ 1216613 h 362"/>
              <a:gd name="T22" fmla="*/ 1051154 w 431"/>
              <a:gd name="T23" fmla="*/ 1022552 h 362"/>
              <a:gd name="T24" fmla="*/ 1468633 w 431"/>
              <a:gd name="T25" fmla="*/ 1022552 h 362"/>
              <a:gd name="T26" fmla="*/ 1606550 w 431"/>
              <a:gd name="T27" fmla="*/ 884470 h 362"/>
              <a:gd name="T28" fmla="*/ 1606550 w 431"/>
              <a:gd name="T29" fmla="*/ 138082 h 362"/>
              <a:gd name="T30" fmla="*/ 1468633 w 431"/>
              <a:gd name="T31" fmla="*/ 0 h 36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431"/>
              <a:gd name="T49" fmla="*/ 0 h 362"/>
              <a:gd name="T50" fmla="*/ 431 w 431"/>
              <a:gd name="T51" fmla="*/ 362 h 36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431" h="362">
                <a:moveTo>
                  <a:pt x="394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7"/>
                  <a:pt x="0" y="37"/>
                </a:cubicBezTo>
                <a:cubicBezTo>
                  <a:pt x="0" y="237"/>
                  <a:pt x="0" y="237"/>
                  <a:pt x="0" y="237"/>
                </a:cubicBezTo>
                <a:cubicBezTo>
                  <a:pt x="0" y="258"/>
                  <a:pt x="16" y="274"/>
                  <a:pt x="36" y="274"/>
                </a:cubicBezTo>
                <a:cubicBezTo>
                  <a:pt x="149" y="274"/>
                  <a:pt x="149" y="274"/>
                  <a:pt x="149" y="274"/>
                </a:cubicBezTo>
                <a:cubicBezTo>
                  <a:pt x="190" y="326"/>
                  <a:pt x="190" y="326"/>
                  <a:pt x="190" y="326"/>
                </a:cubicBezTo>
                <a:cubicBezTo>
                  <a:pt x="176" y="326"/>
                  <a:pt x="176" y="326"/>
                  <a:pt x="176" y="326"/>
                </a:cubicBezTo>
                <a:cubicBezTo>
                  <a:pt x="215" y="362"/>
                  <a:pt x="215" y="362"/>
                  <a:pt x="215" y="362"/>
                </a:cubicBezTo>
                <a:cubicBezTo>
                  <a:pt x="255" y="326"/>
                  <a:pt x="255" y="326"/>
                  <a:pt x="255" y="326"/>
                </a:cubicBezTo>
                <a:cubicBezTo>
                  <a:pt x="241" y="326"/>
                  <a:pt x="241" y="326"/>
                  <a:pt x="241" y="326"/>
                </a:cubicBezTo>
                <a:cubicBezTo>
                  <a:pt x="282" y="274"/>
                  <a:pt x="282" y="274"/>
                  <a:pt x="282" y="274"/>
                </a:cubicBezTo>
                <a:cubicBezTo>
                  <a:pt x="394" y="274"/>
                  <a:pt x="394" y="274"/>
                  <a:pt x="394" y="274"/>
                </a:cubicBezTo>
                <a:cubicBezTo>
                  <a:pt x="415" y="274"/>
                  <a:pt x="431" y="258"/>
                  <a:pt x="431" y="237"/>
                </a:cubicBezTo>
                <a:cubicBezTo>
                  <a:pt x="431" y="37"/>
                  <a:pt x="431" y="37"/>
                  <a:pt x="431" y="37"/>
                </a:cubicBezTo>
                <a:cubicBezTo>
                  <a:pt x="431" y="17"/>
                  <a:pt x="415" y="0"/>
                  <a:pt x="394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 w="9">
            <a:solidFill>
              <a:srgbClr val="000000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 anchor="t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Process Name</a:t>
            </a:r>
          </a:p>
        </p:txBody>
      </p:sp>
      <p:sp>
        <p:nvSpPr>
          <p:cNvPr id="26" name="Freeform 13">
            <a:extLst>
              <a:ext uri="{FF2B5EF4-FFF2-40B4-BE49-F238E27FC236}">
                <a16:creationId xmlns:a16="http://schemas.microsoft.com/office/drawing/2014/main" id="{92A1528A-6672-4B05-9251-609D7B4921CE}"/>
              </a:ext>
            </a:extLst>
          </p:cNvPr>
          <p:cNvSpPr>
            <a:spLocks/>
          </p:cNvSpPr>
          <p:nvPr/>
        </p:nvSpPr>
        <p:spPr bwMode="auto">
          <a:xfrm>
            <a:off x="7378348" y="1808956"/>
            <a:ext cx="1828800" cy="1350963"/>
          </a:xfrm>
          <a:custGeom>
            <a:avLst/>
            <a:gdLst>
              <a:gd name="T0" fmla="*/ 1468633 w 431"/>
              <a:gd name="T1" fmla="*/ 0 h 362"/>
              <a:gd name="T2" fmla="*/ 134190 w 431"/>
              <a:gd name="T3" fmla="*/ 0 h 362"/>
              <a:gd name="T4" fmla="*/ 0 w 431"/>
              <a:gd name="T5" fmla="*/ 138082 h 362"/>
              <a:gd name="T6" fmla="*/ 0 w 431"/>
              <a:gd name="T7" fmla="*/ 884470 h 362"/>
              <a:gd name="T8" fmla="*/ 134190 w 431"/>
              <a:gd name="T9" fmla="*/ 1022552 h 362"/>
              <a:gd name="T10" fmla="*/ 555397 w 431"/>
              <a:gd name="T11" fmla="*/ 1022552 h 362"/>
              <a:gd name="T12" fmla="*/ 708224 w 431"/>
              <a:gd name="T13" fmla="*/ 1216613 h 362"/>
              <a:gd name="T14" fmla="*/ 656039 w 431"/>
              <a:gd name="T15" fmla="*/ 1216613 h 362"/>
              <a:gd name="T16" fmla="*/ 801411 w 431"/>
              <a:gd name="T17" fmla="*/ 1350963 h 362"/>
              <a:gd name="T18" fmla="*/ 950511 w 431"/>
              <a:gd name="T19" fmla="*/ 1216613 h 362"/>
              <a:gd name="T20" fmla="*/ 898326 w 431"/>
              <a:gd name="T21" fmla="*/ 1216613 h 362"/>
              <a:gd name="T22" fmla="*/ 1051154 w 431"/>
              <a:gd name="T23" fmla="*/ 1022552 h 362"/>
              <a:gd name="T24" fmla="*/ 1468633 w 431"/>
              <a:gd name="T25" fmla="*/ 1022552 h 362"/>
              <a:gd name="T26" fmla="*/ 1606550 w 431"/>
              <a:gd name="T27" fmla="*/ 884470 h 362"/>
              <a:gd name="T28" fmla="*/ 1606550 w 431"/>
              <a:gd name="T29" fmla="*/ 138082 h 362"/>
              <a:gd name="T30" fmla="*/ 1468633 w 431"/>
              <a:gd name="T31" fmla="*/ 0 h 36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431"/>
              <a:gd name="T49" fmla="*/ 0 h 362"/>
              <a:gd name="T50" fmla="*/ 431 w 431"/>
              <a:gd name="T51" fmla="*/ 362 h 36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431" h="362">
                <a:moveTo>
                  <a:pt x="394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7"/>
                  <a:pt x="0" y="37"/>
                </a:cubicBezTo>
                <a:cubicBezTo>
                  <a:pt x="0" y="237"/>
                  <a:pt x="0" y="237"/>
                  <a:pt x="0" y="237"/>
                </a:cubicBezTo>
                <a:cubicBezTo>
                  <a:pt x="0" y="258"/>
                  <a:pt x="16" y="274"/>
                  <a:pt x="36" y="274"/>
                </a:cubicBezTo>
                <a:cubicBezTo>
                  <a:pt x="149" y="274"/>
                  <a:pt x="149" y="274"/>
                  <a:pt x="149" y="274"/>
                </a:cubicBezTo>
                <a:cubicBezTo>
                  <a:pt x="190" y="326"/>
                  <a:pt x="190" y="326"/>
                  <a:pt x="190" y="326"/>
                </a:cubicBezTo>
                <a:cubicBezTo>
                  <a:pt x="176" y="326"/>
                  <a:pt x="176" y="326"/>
                  <a:pt x="176" y="326"/>
                </a:cubicBezTo>
                <a:cubicBezTo>
                  <a:pt x="215" y="362"/>
                  <a:pt x="215" y="362"/>
                  <a:pt x="215" y="362"/>
                </a:cubicBezTo>
                <a:cubicBezTo>
                  <a:pt x="255" y="326"/>
                  <a:pt x="255" y="326"/>
                  <a:pt x="255" y="326"/>
                </a:cubicBezTo>
                <a:cubicBezTo>
                  <a:pt x="241" y="326"/>
                  <a:pt x="241" y="326"/>
                  <a:pt x="241" y="326"/>
                </a:cubicBezTo>
                <a:cubicBezTo>
                  <a:pt x="282" y="274"/>
                  <a:pt x="282" y="274"/>
                  <a:pt x="282" y="274"/>
                </a:cubicBezTo>
                <a:cubicBezTo>
                  <a:pt x="394" y="274"/>
                  <a:pt x="394" y="274"/>
                  <a:pt x="394" y="274"/>
                </a:cubicBezTo>
                <a:cubicBezTo>
                  <a:pt x="415" y="274"/>
                  <a:pt x="431" y="258"/>
                  <a:pt x="431" y="237"/>
                </a:cubicBezTo>
                <a:cubicBezTo>
                  <a:pt x="431" y="37"/>
                  <a:pt x="431" y="37"/>
                  <a:pt x="431" y="37"/>
                </a:cubicBezTo>
                <a:cubicBezTo>
                  <a:pt x="431" y="17"/>
                  <a:pt x="415" y="0"/>
                  <a:pt x="394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 w="9">
            <a:solidFill>
              <a:srgbClr val="000000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 anchor="t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Process Name</a:t>
            </a:r>
          </a:p>
        </p:txBody>
      </p:sp>
      <p:sp>
        <p:nvSpPr>
          <p:cNvPr id="27" name="Freeform 13">
            <a:extLst>
              <a:ext uri="{FF2B5EF4-FFF2-40B4-BE49-F238E27FC236}">
                <a16:creationId xmlns:a16="http://schemas.microsoft.com/office/drawing/2014/main" id="{D73745C1-C6D8-4B2A-BB52-45054F7E72DE}"/>
              </a:ext>
            </a:extLst>
          </p:cNvPr>
          <p:cNvSpPr>
            <a:spLocks/>
          </p:cNvSpPr>
          <p:nvPr/>
        </p:nvSpPr>
        <p:spPr bwMode="auto">
          <a:xfrm>
            <a:off x="9575099" y="1808956"/>
            <a:ext cx="1828800" cy="1350963"/>
          </a:xfrm>
          <a:custGeom>
            <a:avLst/>
            <a:gdLst>
              <a:gd name="T0" fmla="*/ 1468633 w 431"/>
              <a:gd name="T1" fmla="*/ 0 h 362"/>
              <a:gd name="T2" fmla="*/ 134190 w 431"/>
              <a:gd name="T3" fmla="*/ 0 h 362"/>
              <a:gd name="T4" fmla="*/ 0 w 431"/>
              <a:gd name="T5" fmla="*/ 138082 h 362"/>
              <a:gd name="T6" fmla="*/ 0 w 431"/>
              <a:gd name="T7" fmla="*/ 884470 h 362"/>
              <a:gd name="T8" fmla="*/ 134190 w 431"/>
              <a:gd name="T9" fmla="*/ 1022552 h 362"/>
              <a:gd name="T10" fmla="*/ 555397 w 431"/>
              <a:gd name="T11" fmla="*/ 1022552 h 362"/>
              <a:gd name="T12" fmla="*/ 708224 w 431"/>
              <a:gd name="T13" fmla="*/ 1216613 h 362"/>
              <a:gd name="T14" fmla="*/ 656039 w 431"/>
              <a:gd name="T15" fmla="*/ 1216613 h 362"/>
              <a:gd name="T16" fmla="*/ 801411 w 431"/>
              <a:gd name="T17" fmla="*/ 1350963 h 362"/>
              <a:gd name="T18" fmla="*/ 950511 w 431"/>
              <a:gd name="T19" fmla="*/ 1216613 h 362"/>
              <a:gd name="T20" fmla="*/ 898326 w 431"/>
              <a:gd name="T21" fmla="*/ 1216613 h 362"/>
              <a:gd name="T22" fmla="*/ 1051154 w 431"/>
              <a:gd name="T23" fmla="*/ 1022552 h 362"/>
              <a:gd name="T24" fmla="*/ 1468633 w 431"/>
              <a:gd name="T25" fmla="*/ 1022552 h 362"/>
              <a:gd name="T26" fmla="*/ 1606550 w 431"/>
              <a:gd name="T27" fmla="*/ 884470 h 362"/>
              <a:gd name="T28" fmla="*/ 1606550 w 431"/>
              <a:gd name="T29" fmla="*/ 138082 h 362"/>
              <a:gd name="T30" fmla="*/ 1468633 w 431"/>
              <a:gd name="T31" fmla="*/ 0 h 362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431"/>
              <a:gd name="T49" fmla="*/ 0 h 362"/>
              <a:gd name="T50" fmla="*/ 431 w 431"/>
              <a:gd name="T51" fmla="*/ 362 h 362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431" h="362">
                <a:moveTo>
                  <a:pt x="394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7"/>
                  <a:pt x="0" y="37"/>
                </a:cubicBezTo>
                <a:cubicBezTo>
                  <a:pt x="0" y="237"/>
                  <a:pt x="0" y="237"/>
                  <a:pt x="0" y="237"/>
                </a:cubicBezTo>
                <a:cubicBezTo>
                  <a:pt x="0" y="258"/>
                  <a:pt x="16" y="274"/>
                  <a:pt x="36" y="274"/>
                </a:cubicBezTo>
                <a:cubicBezTo>
                  <a:pt x="149" y="274"/>
                  <a:pt x="149" y="274"/>
                  <a:pt x="149" y="274"/>
                </a:cubicBezTo>
                <a:cubicBezTo>
                  <a:pt x="190" y="326"/>
                  <a:pt x="190" y="326"/>
                  <a:pt x="190" y="326"/>
                </a:cubicBezTo>
                <a:cubicBezTo>
                  <a:pt x="176" y="326"/>
                  <a:pt x="176" y="326"/>
                  <a:pt x="176" y="326"/>
                </a:cubicBezTo>
                <a:cubicBezTo>
                  <a:pt x="215" y="362"/>
                  <a:pt x="215" y="362"/>
                  <a:pt x="215" y="362"/>
                </a:cubicBezTo>
                <a:cubicBezTo>
                  <a:pt x="255" y="326"/>
                  <a:pt x="255" y="326"/>
                  <a:pt x="255" y="326"/>
                </a:cubicBezTo>
                <a:cubicBezTo>
                  <a:pt x="241" y="326"/>
                  <a:pt x="241" y="326"/>
                  <a:pt x="241" y="326"/>
                </a:cubicBezTo>
                <a:cubicBezTo>
                  <a:pt x="282" y="274"/>
                  <a:pt x="282" y="274"/>
                  <a:pt x="282" y="274"/>
                </a:cubicBezTo>
                <a:cubicBezTo>
                  <a:pt x="394" y="274"/>
                  <a:pt x="394" y="274"/>
                  <a:pt x="394" y="274"/>
                </a:cubicBezTo>
                <a:cubicBezTo>
                  <a:pt x="415" y="274"/>
                  <a:pt x="431" y="258"/>
                  <a:pt x="431" y="237"/>
                </a:cubicBezTo>
                <a:cubicBezTo>
                  <a:pt x="431" y="37"/>
                  <a:pt x="431" y="37"/>
                  <a:pt x="431" y="37"/>
                </a:cubicBezTo>
                <a:cubicBezTo>
                  <a:pt x="431" y="17"/>
                  <a:pt x="415" y="0"/>
                  <a:pt x="394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9">
            <a:solidFill>
              <a:srgbClr val="000000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 anchor="t"/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Process Name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5 Step Process </a:t>
            </a:r>
            <a:r>
              <a:rPr lang="en-US"/>
              <a:t>with details</a:t>
            </a:r>
            <a:endParaRPr lang="en-US" dirty="0"/>
          </a:p>
        </p:txBody>
      </p:sp>
      <p:grpSp>
        <p:nvGrpSpPr>
          <p:cNvPr id="5" name="Group 43"/>
          <p:cNvGrpSpPr/>
          <p:nvPr/>
        </p:nvGrpSpPr>
        <p:grpSpPr>
          <a:xfrm>
            <a:off x="304800" y="1752600"/>
            <a:ext cx="2746864" cy="4449762"/>
            <a:chOff x="533400" y="1905000"/>
            <a:chExt cx="1905000" cy="3962400"/>
          </a:xfrm>
        </p:grpSpPr>
        <p:sp>
          <p:nvSpPr>
            <p:cNvPr id="3" name="Pentagon 2"/>
            <p:cNvSpPr/>
            <p:nvPr/>
          </p:nvSpPr>
          <p:spPr>
            <a:xfrm>
              <a:off x="533400" y="1905000"/>
              <a:ext cx="1905000" cy="990600"/>
            </a:xfrm>
            <a:prstGeom prst="homePlat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533400" y="2971800"/>
              <a:ext cx="1417320" cy="914400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33400" y="3962400"/>
              <a:ext cx="1417320" cy="914400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3400" y="4953000"/>
              <a:ext cx="1417320" cy="914400"/>
            </a:xfrm>
            <a:prstGeom prst="rect">
              <a:avLst/>
            </a:prstGeom>
            <a:ln/>
            <a:effectLst>
              <a:outerShdw blurRad="40000" dist="23000" dir="5400000" rotWithShape="0">
                <a:srgbClr val="000000">
                  <a:alpha val="35000"/>
                </a:srgbClr>
              </a:outerShdw>
              <a:reflection blurRad="6350" stA="52000" endA="300" endPos="35000" dir="5400000" sy="-100000" algn="bl" rotWithShape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59560" y="2155896"/>
              <a:ext cx="10807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STEP 1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73774" y="3028249"/>
              <a:ext cx="1136571" cy="83099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Your text here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98619" y="4038429"/>
              <a:ext cx="1136571" cy="83099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Your text here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69122" y="5009535"/>
              <a:ext cx="1136571" cy="83099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Your text here</a:t>
              </a:r>
            </a:p>
          </p:txBody>
        </p:sp>
      </p:grpSp>
      <p:grpSp>
        <p:nvGrpSpPr>
          <p:cNvPr id="44" name="Group 44"/>
          <p:cNvGrpSpPr/>
          <p:nvPr/>
        </p:nvGrpSpPr>
        <p:grpSpPr>
          <a:xfrm>
            <a:off x="2546167" y="1752600"/>
            <a:ext cx="2742468" cy="4449761"/>
            <a:chOff x="2116836" y="1905000"/>
            <a:chExt cx="1901952" cy="3962400"/>
          </a:xfrm>
        </p:grpSpPr>
        <p:sp>
          <p:nvSpPr>
            <p:cNvPr id="4" name="Chevron 3"/>
            <p:cNvSpPr/>
            <p:nvPr/>
          </p:nvSpPr>
          <p:spPr>
            <a:xfrm>
              <a:off x="2116836" y="1905000"/>
              <a:ext cx="1901952" cy="990600"/>
            </a:xfrm>
            <a:prstGeom prst="chevron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116836" y="2971800"/>
              <a:ext cx="1417320" cy="914400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116836" y="3962400"/>
              <a:ext cx="1417320" cy="914400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116836" y="4953000"/>
              <a:ext cx="1417320" cy="914400"/>
            </a:xfrm>
            <a:prstGeom prst="rect">
              <a:avLst/>
            </a:prstGeom>
            <a:ln/>
            <a:effectLst>
              <a:outerShdw blurRad="40000" dist="23000" dir="5400000" rotWithShape="0">
                <a:srgbClr val="000000">
                  <a:alpha val="35000"/>
                </a:srgbClr>
              </a:outerShdw>
              <a:reflection blurRad="6350" stA="52000" endA="300" endPos="35000" dir="5400000" sy="-100000" algn="bl" rotWithShape="0"/>
            </a:effectLst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642746" y="2155896"/>
              <a:ext cx="749517" cy="465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STEP 2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257210" y="3072409"/>
              <a:ext cx="1136571" cy="73998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Your text here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258862" y="4004101"/>
              <a:ext cx="1136571" cy="73998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Your text here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268694" y="5006906"/>
              <a:ext cx="1136571" cy="73998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Your text here</a:t>
              </a:r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4783138" y="1752600"/>
            <a:ext cx="2742468" cy="4449761"/>
            <a:chOff x="3697224" y="1905000"/>
            <a:chExt cx="1901952" cy="3962400"/>
          </a:xfrm>
        </p:grpSpPr>
        <p:sp>
          <p:nvSpPr>
            <p:cNvPr id="6" name="Chevron 5"/>
            <p:cNvSpPr/>
            <p:nvPr/>
          </p:nvSpPr>
          <p:spPr>
            <a:xfrm>
              <a:off x="3697224" y="1905000"/>
              <a:ext cx="1901952" cy="990600"/>
            </a:xfrm>
            <a:prstGeom prst="chevron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697224" y="2971800"/>
              <a:ext cx="1417320" cy="914400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97224" y="3962400"/>
              <a:ext cx="1417320" cy="914400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697224" y="4953000"/>
              <a:ext cx="1417320" cy="914400"/>
            </a:xfrm>
            <a:prstGeom prst="rect">
              <a:avLst/>
            </a:prstGeom>
            <a:ln/>
            <a:effectLst>
              <a:outerShdw blurRad="40000" dist="23000" dir="5400000" rotWithShape="0">
                <a:srgbClr val="000000">
                  <a:alpha val="35000"/>
                </a:srgbClr>
              </a:outerShdw>
              <a:reflection blurRad="6350" stA="52000" endA="300" endPos="35000" dir="5400000" sy="-100000" algn="bl" rotWithShape="0"/>
            </a:effec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195946" y="2158527"/>
              <a:ext cx="10807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STEP 3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812753" y="3028249"/>
              <a:ext cx="1136571" cy="83099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Your text here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837598" y="4038429"/>
              <a:ext cx="1136571" cy="83099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Your text here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808101" y="5009535"/>
              <a:ext cx="1136571" cy="83099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Your text here</a:t>
              </a:r>
            </a:p>
          </p:txBody>
        </p:sp>
      </p:grpSp>
      <p:grpSp>
        <p:nvGrpSpPr>
          <p:cNvPr id="46" name="Group 47"/>
          <p:cNvGrpSpPr/>
          <p:nvPr/>
        </p:nvGrpSpPr>
        <p:grpSpPr>
          <a:xfrm>
            <a:off x="9257081" y="1752600"/>
            <a:ext cx="2327473" cy="4452521"/>
            <a:chOff x="6858000" y="1922206"/>
            <a:chExt cx="1614145" cy="3964858"/>
          </a:xfrm>
        </p:grpSpPr>
        <p:sp>
          <p:nvSpPr>
            <p:cNvPr id="8" name="Chevron 7"/>
            <p:cNvSpPr/>
            <p:nvPr/>
          </p:nvSpPr>
          <p:spPr>
            <a:xfrm>
              <a:off x="6858000" y="1922206"/>
              <a:ext cx="1516203" cy="990600"/>
            </a:xfrm>
            <a:custGeom>
              <a:avLst/>
              <a:gdLst>
                <a:gd name="connsiteX0" fmla="*/ 0 w 2742468"/>
                <a:gd name="connsiteY0" fmla="*/ 0 h 1112440"/>
                <a:gd name="connsiteX1" fmla="*/ 2186248 w 2742468"/>
                <a:gd name="connsiteY1" fmla="*/ 0 h 1112440"/>
                <a:gd name="connsiteX2" fmla="*/ 2742468 w 2742468"/>
                <a:gd name="connsiteY2" fmla="*/ 556220 h 1112440"/>
                <a:gd name="connsiteX3" fmla="*/ 2186248 w 2742468"/>
                <a:gd name="connsiteY3" fmla="*/ 1112440 h 1112440"/>
                <a:gd name="connsiteX4" fmla="*/ 0 w 2742468"/>
                <a:gd name="connsiteY4" fmla="*/ 1112440 h 1112440"/>
                <a:gd name="connsiteX5" fmla="*/ 556220 w 2742468"/>
                <a:gd name="connsiteY5" fmla="*/ 556220 h 1112440"/>
                <a:gd name="connsiteX6" fmla="*/ 0 w 2742468"/>
                <a:gd name="connsiteY6" fmla="*/ 0 h 1112440"/>
                <a:gd name="connsiteX0" fmla="*/ 0 w 2186248"/>
                <a:gd name="connsiteY0" fmla="*/ 0 h 1112440"/>
                <a:gd name="connsiteX1" fmla="*/ 2186248 w 2186248"/>
                <a:gd name="connsiteY1" fmla="*/ 0 h 1112440"/>
                <a:gd name="connsiteX2" fmla="*/ 2186248 w 2186248"/>
                <a:gd name="connsiteY2" fmla="*/ 1112440 h 1112440"/>
                <a:gd name="connsiteX3" fmla="*/ 0 w 2186248"/>
                <a:gd name="connsiteY3" fmla="*/ 1112440 h 1112440"/>
                <a:gd name="connsiteX4" fmla="*/ 556220 w 2186248"/>
                <a:gd name="connsiteY4" fmla="*/ 556220 h 1112440"/>
                <a:gd name="connsiteX5" fmla="*/ 0 w 2186248"/>
                <a:gd name="connsiteY5" fmla="*/ 0 h 111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248" h="1112440">
                  <a:moveTo>
                    <a:pt x="0" y="0"/>
                  </a:moveTo>
                  <a:lnTo>
                    <a:pt x="2186248" y="0"/>
                  </a:lnTo>
                  <a:lnTo>
                    <a:pt x="2186248" y="1112440"/>
                  </a:lnTo>
                  <a:lnTo>
                    <a:pt x="0" y="1112440"/>
                  </a:lnTo>
                  <a:lnTo>
                    <a:pt x="556220" y="5562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858000" y="2989006"/>
              <a:ext cx="1417320" cy="914400"/>
            </a:xfrm>
            <a:prstGeom prst="rect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858000" y="3962400"/>
              <a:ext cx="1417320" cy="914400"/>
            </a:xfrm>
            <a:prstGeom prst="rect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880123" y="4972664"/>
              <a:ext cx="1417320" cy="914400"/>
            </a:xfrm>
            <a:prstGeom prst="rect">
              <a:avLst/>
            </a:prstGeom>
            <a:ln/>
            <a:effectLst>
              <a:outerShdw blurRad="40000" dist="23000" dir="5400000" rotWithShape="0">
                <a:srgbClr val="000000">
                  <a:alpha val="35000"/>
                </a:srgbClr>
              </a:outerShdw>
              <a:reflection blurRad="6350" stA="52000" endA="300" endPos="35000" dir="5400000" sy="-100000" algn="bl" rotWithShape="0"/>
            </a:effectLst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391400" y="2161158"/>
              <a:ext cx="10807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STEP 5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998374" y="3030707"/>
              <a:ext cx="1136571" cy="83099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Your text here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023219" y="4040887"/>
              <a:ext cx="1136571" cy="83099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Your text here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6993722" y="5011993"/>
              <a:ext cx="1136571" cy="830997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Your text here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7020109" y="1752601"/>
            <a:ext cx="2742468" cy="4441480"/>
            <a:chOff x="5277612" y="1922206"/>
            <a:chExt cx="1901952" cy="3955026"/>
          </a:xfrm>
        </p:grpSpPr>
        <p:sp>
          <p:nvSpPr>
            <p:cNvPr id="7" name="Chevron 6"/>
            <p:cNvSpPr/>
            <p:nvPr/>
          </p:nvSpPr>
          <p:spPr>
            <a:xfrm>
              <a:off x="5277612" y="1922206"/>
              <a:ext cx="1901952" cy="990600"/>
            </a:xfrm>
            <a:prstGeom prst="chevro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277612" y="2986548"/>
              <a:ext cx="1417320" cy="914400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277612" y="3962400"/>
              <a:ext cx="1417320" cy="914400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277612" y="4962832"/>
              <a:ext cx="1417320" cy="914400"/>
            </a:xfrm>
            <a:prstGeom prst="rect">
              <a:avLst/>
            </a:prstGeom>
            <a:ln/>
            <a:effectLst>
              <a:outerShdw blurRad="40000" dist="23000" dir="5400000" rotWithShape="0">
                <a:srgbClr val="000000">
                  <a:alpha val="35000"/>
                </a:srgbClr>
              </a:outerShdw>
              <a:reflection blurRad="6350" stA="52000" endA="300" endPos="35000" dir="5400000" sy="-100000" algn="bl" rotWithShape="0"/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791200" y="2161158"/>
              <a:ext cx="749517" cy="4659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STEP 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417986" y="3055203"/>
              <a:ext cx="1136571" cy="73998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Your text here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442831" y="4065383"/>
              <a:ext cx="1136571" cy="73998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Your text here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5413334" y="5036489"/>
              <a:ext cx="1136571" cy="739982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Your 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161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Step Process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3EC19A8-6BD8-41DB-B4B3-0E68C0EEEC77}"/>
              </a:ext>
            </a:extLst>
          </p:cNvPr>
          <p:cNvGrpSpPr/>
          <p:nvPr/>
        </p:nvGrpSpPr>
        <p:grpSpPr>
          <a:xfrm>
            <a:off x="8911869" y="2296810"/>
            <a:ext cx="2335389" cy="3227306"/>
            <a:chOff x="8911869" y="2296810"/>
            <a:chExt cx="2335389" cy="3227306"/>
          </a:xfrm>
        </p:grpSpPr>
        <p:sp>
          <p:nvSpPr>
            <p:cNvPr id="13" name="Freeform 5"/>
            <p:cNvSpPr>
              <a:spLocks/>
            </p:cNvSpPr>
            <p:nvPr/>
          </p:nvSpPr>
          <p:spPr bwMode="auto">
            <a:xfrm>
              <a:off x="8911869" y="2296810"/>
              <a:ext cx="2335389" cy="3227306"/>
            </a:xfrm>
            <a:custGeom>
              <a:avLst/>
              <a:gdLst>
                <a:gd name="T0" fmla="*/ 0 w 1338"/>
                <a:gd name="T1" fmla="*/ 0 h 1849"/>
                <a:gd name="T2" fmla="*/ 1015 w 1338"/>
                <a:gd name="T3" fmla="*/ 0 h 1849"/>
                <a:gd name="T4" fmla="*/ 1338 w 1338"/>
                <a:gd name="T5" fmla="*/ 925 h 1849"/>
                <a:gd name="T6" fmla="*/ 1015 w 1338"/>
                <a:gd name="T7" fmla="*/ 1849 h 1849"/>
                <a:gd name="T8" fmla="*/ 0 w 1338"/>
                <a:gd name="T9" fmla="*/ 1849 h 1849"/>
                <a:gd name="T10" fmla="*/ 325 w 1338"/>
                <a:gd name="T11" fmla="*/ 925 h 1849"/>
                <a:gd name="T12" fmla="*/ 0 w 1338"/>
                <a:gd name="T13" fmla="*/ 0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8" h="1849">
                  <a:moveTo>
                    <a:pt x="0" y="0"/>
                  </a:moveTo>
                  <a:lnTo>
                    <a:pt x="1015" y="0"/>
                  </a:lnTo>
                  <a:lnTo>
                    <a:pt x="1338" y="925"/>
                  </a:lnTo>
                  <a:lnTo>
                    <a:pt x="1015" y="1849"/>
                  </a:lnTo>
                  <a:lnTo>
                    <a:pt x="0" y="1849"/>
                  </a:lnTo>
                  <a:lnTo>
                    <a:pt x="325" y="925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Tw Cen MT Condensed Extra Bold" panose="020B0803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756407" y="3667273"/>
              <a:ext cx="10951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Output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AA5C223-8168-46C5-91E3-D7E00868EE0F}"/>
              </a:ext>
            </a:extLst>
          </p:cNvPr>
          <p:cNvGrpSpPr/>
          <p:nvPr/>
        </p:nvGrpSpPr>
        <p:grpSpPr>
          <a:xfrm>
            <a:off x="1371600" y="2318431"/>
            <a:ext cx="2335389" cy="3227306"/>
            <a:chOff x="1371600" y="2318431"/>
            <a:chExt cx="2335389" cy="3227306"/>
          </a:xfrm>
        </p:grpSpPr>
        <p:sp>
          <p:nvSpPr>
            <p:cNvPr id="3" name="Freeform 5"/>
            <p:cNvSpPr>
              <a:spLocks/>
            </p:cNvSpPr>
            <p:nvPr/>
          </p:nvSpPr>
          <p:spPr bwMode="auto">
            <a:xfrm>
              <a:off x="1371600" y="2318431"/>
              <a:ext cx="2335389" cy="3227306"/>
            </a:xfrm>
            <a:custGeom>
              <a:avLst/>
              <a:gdLst>
                <a:gd name="T0" fmla="*/ 0 w 1338"/>
                <a:gd name="T1" fmla="*/ 0 h 1849"/>
                <a:gd name="T2" fmla="*/ 1015 w 1338"/>
                <a:gd name="T3" fmla="*/ 0 h 1849"/>
                <a:gd name="T4" fmla="*/ 1338 w 1338"/>
                <a:gd name="T5" fmla="*/ 925 h 1849"/>
                <a:gd name="T6" fmla="*/ 1015 w 1338"/>
                <a:gd name="T7" fmla="*/ 1849 h 1849"/>
                <a:gd name="T8" fmla="*/ 0 w 1338"/>
                <a:gd name="T9" fmla="*/ 1849 h 1849"/>
                <a:gd name="T10" fmla="*/ 325 w 1338"/>
                <a:gd name="T11" fmla="*/ 925 h 1849"/>
                <a:gd name="T12" fmla="*/ 0 w 1338"/>
                <a:gd name="T13" fmla="*/ 0 h 1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8" h="1849">
                  <a:moveTo>
                    <a:pt x="0" y="0"/>
                  </a:moveTo>
                  <a:lnTo>
                    <a:pt x="1015" y="0"/>
                  </a:lnTo>
                  <a:lnTo>
                    <a:pt x="1338" y="925"/>
                  </a:lnTo>
                  <a:lnTo>
                    <a:pt x="1015" y="1849"/>
                  </a:lnTo>
                  <a:lnTo>
                    <a:pt x="0" y="1849"/>
                  </a:lnTo>
                  <a:lnTo>
                    <a:pt x="325" y="925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latin typeface="Tw Cen MT Condensed Extra Bold" panose="020B0803020202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38838" y="3637168"/>
              <a:ext cx="9028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Input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B7B1F8E-38F5-4007-A92F-2CE8BA76555E}"/>
              </a:ext>
            </a:extLst>
          </p:cNvPr>
          <p:cNvGrpSpPr/>
          <p:nvPr/>
        </p:nvGrpSpPr>
        <p:grpSpPr>
          <a:xfrm>
            <a:off x="3298557" y="2286000"/>
            <a:ext cx="2338879" cy="3227305"/>
            <a:chOff x="3298557" y="2286000"/>
            <a:chExt cx="2338879" cy="3227305"/>
          </a:xfrm>
        </p:grpSpPr>
        <p:sp>
          <p:nvSpPr>
            <p:cNvPr id="4" name="Freeform 18"/>
            <p:cNvSpPr>
              <a:spLocks/>
            </p:cNvSpPr>
            <p:nvPr/>
          </p:nvSpPr>
          <p:spPr bwMode="auto">
            <a:xfrm>
              <a:off x="3298557" y="3898779"/>
              <a:ext cx="2338879" cy="1614526"/>
            </a:xfrm>
            <a:custGeom>
              <a:avLst/>
              <a:gdLst>
                <a:gd name="T0" fmla="*/ 0 w 1340"/>
                <a:gd name="T1" fmla="*/ 925 h 925"/>
                <a:gd name="T2" fmla="*/ 1015 w 1340"/>
                <a:gd name="T3" fmla="*/ 925 h 925"/>
                <a:gd name="T4" fmla="*/ 1340 w 1340"/>
                <a:gd name="T5" fmla="*/ 0 h 925"/>
                <a:gd name="T6" fmla="*/ 324 w 1340"/>
                <a:gd name="T7" fmla="*/ 0 h 925"/>
                <a:gd name="T8" fmla="*/ 0 w 1340"/>
                <a:gd name="T9" fmla="*/ 925 h 9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0" h="925">
                  <a:moveTo>
                    <a:pt x="0" y="925"/>
                  </a:moveTo>
                  <a:lnTo>
                    <a:pt x="1015" y="925"/>
                  </a:lnTo>
                  <a:lnTo>
                    <a:pt x="1340" y="0"/>
                  </a:lnTo>
                  <a:lnTo>
                    <a:pt x="324" y="0"/>
                  </a:lnTo>
                  <a:lnTo>
                    <a:pt x="0" y="925"/>
                  </a:lnTo>
                  <a:close/>
                </a:path>
              </a:pathLst>
            </a:custGeom>
            <a:ln w="28575"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19"/>
            <p:cNvSpPr>
              <a:spLocks/>
            </p:cNvSpPr>
            <p:nvPr/>
          </p:nvSpPr>
          <p:spPr bwMode="auto">
            <a:xfrm>
              <a:off x="3298557" y="2286000"/>
              <a:ext cx="2338879" cy="1612779"/>
            </a:xfrm>
            <a:custGeom>
              <a:avLst/>
              <a:gdLst>
                <a:gd name="T0" fmla="*/ 0 w 1340"/>
                <a:gd name="T1" fmla="*/ 0 h 924"/>
                <a:gd name="T2" fmla="*/ 324 w 1340"/>
                <a:gd name="T3" fmla="*/ 924 h 924"/>
                <a:gd name="T4" fmla="*/ 1340 w 1340"/>
                <a:gd name="T5" fmla="*/ 924 h 924"/>
                <a:gd name="T6" fmla="*/ 1015 w 1340"/>
                <a:gd name="T7" fmla="*/ 0 h 924"/>
                <a:gd name="T8" fmla="*/ 0 w 1340"/>
                <a:gd name="T9" fmla="*/ 0 h 9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0" h="924">
                  <a:moveTo>
                    <a:pt x="0" y="0"/>
                  </a:moveTo>
                  <a:lnTo>
                    <a:pt x="324" y="924"/>
                  </a:lnTo>
                  <a:lnTo>
                    <a:pt x="1340" y="924"/>
                  </a:lnTo>
                  <a:lnTo>
                    <a:pt x="1015" y="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46217" y="2708028"/>
              <a:ext cx="14408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Your text here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746216" y="4270291"/>
              <a:ext cx="14408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Your text here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AF34ED2-6C1B-4643-8D4C-54CFE25DFC6A}"/>
              </a:ext>
            </a:extLst>
          </p:cNvPr>
          <p:cNvGrpSpPr/>
          <p:nvPr/>
        </p:nvGrpSpPr>
        <p:grpSpPr>
          <a:xfrm>
            <a:off x="5187115" y="2288617"/>
            <a:ext cx="2335391" cy="3220323"/>
            <a:chOff x="5187115" y="2288617"/>
            <a:chExt cx="2335391" cy="3220323"/>
          </a:xfrm>
        </p:grpSpPr>
        <p:sp>
          <p:nvSpPr>
            <p:cNvPr id="6" name="Freeform 13"/>
            <p:cNvSpPr>
              <a:spLocks/>
            </p:cNvSpPr>
            <p:nvPr/>
          </p:nvSpPr>
          <p:spPr bwMode="auto">
            <a:xfrm>
              <a:off x="5187115" y="2288617"/>
              <a:ext cx="2146883" cy="1073441"/>
            </a:xfrm>
            <a:custGeom>
              <a:avLst/>
              <a:gdLst>
                <a:gd name="T0" fmla="*/ 1015 w 1230"/>
                <a:gd name="T1" fmla="*/ 0 h 615"/>
                <a:gd name="T2" fmla="*/ 0 w 1230"/>
                <a:gd name="T3" fmla="*/ 0 h 615"/>
                <a:gd name="T4" fmla="*/ 214 w 1230"/>
                <a:gd name="T5" fmla="*/ 615 h 615"/>
                <a:gd name="T6" fmla="*/ 1230 w 1230"/>
                <a:gd name="T7" fmla="*/ 615 h 615"/>
                <a:gd name="T8" fmla="*/ 1015 w 1230"/>
                <a:gd name="T9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0" h="615">
                  <a:moveTo>
                    <a:pt x="1015" y="0"/>
                  </a:moveTo>
                  <a:lnTo>
                    <a:pt x="0" y="0"/>
                  </a:lnTo>
                  <a:lnTo>
                    <a:pt x="214" y="615"/>
                  </a:lnTo>
                  <a:lnTo>
                    <a:pt x="1230" y="615"/>
                  </a:lnTo>
                  <a:lnTo>
                    <a:pt x="1015" y="0"/>
                  </a:lnTo>
                  <a:close/>
                </a:path>
              </a:pathLst>
            </a:custGeom>
            <a:ln w="28575"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16"/>
            <p:cNvSpPr>
              <a:spLocks/>
            </p:cNvSpPr>
            <p:nvPr/>
          </p:nvSpPr>
          <p:spPr bwMode="auto">
            <a:xfrm>
              <a:off x="5187115" y="4435499"/>
              <a:ext cx="2146883" cy="1073441"/>
            </a:xfrm>
            <a:custGeom>
              <a:avLst/>
              <a:gdLst>
                <a:gd name="T0" fmla="*/ 1230 w 1230"/>
                <a:gd name="T1" fmla="*/ 0 h 615"/>
                <a:gd name="T2" fmla="*/ 214 w 1230"/>
                <a:gd name="T3" fmla="*/ 0 h 615"/>
                <a:gd name="T4" fmla="*/ 0 w 1230"/>
                <a:gd name="T5" fmla="*/ 615 h 615"/>
                <a:gd name="T6" fmla="*/ 1015 w 1230"/>
                <a:gd name="T7" fmla="*/ 615 h 615"/>
                <a:gd name="T8" fmla="*/ 1230 w 1230"/>
                <a:gd name="T9" fmla="*/ 0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30" h="615">
                  <a:moveTo>
                    <a:pt x="1230" y="0"/>
                  </a:moveTo>
                  <a:lnTo>
                    <a:pt x="214" y="0"/>
                  </a:lnTo>
                  <a:lnTo>
                    <a:pt x="0" y="615"/>
                  </a:lnTo>
                  <a:lnTo>
                    <a:pt x="1015" y="615"/>
                  </a:lnTo>
                  <a:lnTo>
                    <a:pt x="1230" y="0"/>
                  </a:lnTo>
                  <a:close/>
                </a:path>
              </a:pathLst>
            </a:custGeom>
            <a:ln w="28575"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7"/>
            <p:cNvSpPr>
              <a:spLocks/>
            </p:cNvSpPr>
            <p:nvPr/>
          </p:nvSpPr>
          <p:spPr bwMode="auto">
            <a:xfrm>
              <a:off x="5560639" y="3362058"/>
              <a:ext cx="1961867" cy="1073441"/>
            </a:xfrm>
            <a:custGeom>
              <a:avLst/>
              <a:gdLst>
                <a:gd name="T0" fmla="*/ 1124 w 1124"/>
                <a:gd name="T1" fmla="*/ 308 h 615"/>
                <a:gd name="T2" fmla="*/ 1016 w 1124"/>
                <a:gd name="T3" fmla="*/ 0 h 615"/>
                <a:gd name="T4" fmla="*/ 0 w 1124"/>
                <a:gd name="T5" fmla="*/ 0 h 615"/>
                <a:gd name="T6" fmla="*/ 108 w 1124"/>
                <a:gd name="T7" fmla="*/ 308 h 615"/>
                <a:gd name="T8" fmla="*/ 0 w 1124"/>
                <a:gd name="T9" fmla="*/ 615 h 615"/>
                <a:gd name="T10" fmla="*/ 1016 w 1124"/>
                <a:gd name="T11" fmla="*/ 615 h 615"/>
                <a:gd name="T12" fmla="*/ 1124 w 1124"/>
                <a:gd name="T13" fmla="*/ 308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4" h="615">
                  <a:moveTo>
                    <a:pt x="1124" y="308"/>
                  </a:moveTo>
                  <a:lnTo>
                    <a:pt x="1016" y="0"/>
                  </a:lnTo>
                  <a:lnTo>
                    <a:pt x="0" y="0"/>
                  </a:lnTo>
                  <a:lnTo>
                    <a:pt x="108" y="308"/>
                  </a:lnTo>
                  <a:lnTo>
                    <a:pt x="0" y="615"/>
                  </a:lnTo>
                  <a:lnTo>
                    <a:pt x="1016" y="615"/>
                  </a:lnTo>
                  <a:lnTo>
                    <a:pt x="1124" y="308"/>
                  </a:lnTo>
                  <a:close/>
                </a:path>
              </a:pathLst>
            </a:custGeom>
            <a:ln w="28575"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540107" y="2368135"/>
              <a:ext cx="1440898" cy="914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Your text here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821122" y="3449600"/>
              <a:ext cx="1440898" cy="914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Your text here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540106" y="4515017"/>
              <a:ext cx="1440898" cy="9144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Your text here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B2E8A80-E3BE-404C-937B-E7F84DE9F950}"/>
              </a:ext>
            </a:extLst>
          </p:cNvPr>
          <p:cNvGrpSpPr/>
          <p:nvPr/>
        </p:nvGrpSpPr>
        <p:grpSpPr>
          <a:xfrm>
            <a:off x="7046001" y="2294022"/>
            <a:ext cx="2338881" cy="3222068"/>
            <a:chOff x="7046001" y="2294022"/>
            <a:chExt cx="2338881" cy="3222068"/>
          </a:xfrm>
        </p:grpSpPr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7046001" y="4716682"/>
              <a:ext cx="2052628" cy="799408"/>
            </a:xfrm>
            <a:custGeom>
              <a:avLst/>
              <a:gdLst>
                <a:gd name="T0" fmla="*/ 0 w 1176"/>
                <a:gd name="T1" fmla="*/ 458 h 458"/>
                <a:gd name="T2" fmla="*/ 1016 w 1176"/>
                <a:gd name="T3" fmla="*/ 458 h 458"/>
                <a:gd name="T4" fmla="*/ 1176 w 1176"/>
                <a:gd name="T5" fmla="*/ 0 h 458"/>
                <a:gd name="T6" fmla="*/ 161 w 1176"/>
                <a:gd name="T7" fmla="*/ 0 h 458"/>
                <a:gd name="T8" fmla="*/ 0 w 1176"/>
                <a:gd name="T9" fmla="*/ 458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6" h="458">
                  <a:moveTo>
                    <a:pt x="0" y="458"/>
                  </a:moveTo>
                  <a:lnTo>
                    <a:pt x="1016" y="458"/>
                  </a:lnTo>
                  <a:lnTo>
                    <a:pt x="1176" y="0"/>
                  </a:lnTo>
                  <a:lnTo>
                    <a:pt x="161" y="0"/>
                  </a:lnTo>
                  <a:lnTo>
                    <a:pt x="0" y="458"/>
                  </a:lnTo>
                  <a:close/>
                </a:path>
              </a:pathLst>
            </a:custGeom>
            <a:ln w="28575">
              <a:solidFill>
                <a:schemeClr val="bg1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7049492" y="2294022"/>
              <a:ext cx="2056120" cy="806390"/>
            </a:xfrm>
            <a:custGeom>
              <a:avLst/>
              <a:gdLst>
                <a:gd name="T0" fmla="*/ 1015 w 1178"/>
                <a:gd name="T1" fmla="*/ 0 h 462"/>
                <a:gd name="T2" fmla="*/ 0 w 1178"/>
                <a:gd name="T3" fmla="*/ 0 h 462"/>
                <a:gd name="T4" fmla="*/ 163 w 1178"/>
                <a:gd name="T5" fmla="*/ 462 h 462"/>
                <a:gd name="T6" fmla="*/ 1178 w 1178"/>
                <a:gd name="T7" fmla="*/ 462 h 462"/>
                <a:gd name="T8" fmla="*/ 1015 w 1178"/>
                <a:gd name="T9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8" h="462">
                  <a:moveTo>
                    <a:pt x="1015" y="0"/>
                  </a:moveTo>
                  <a:lnTo>
                    <a:pt x="0" y="0"/>
                  </a:lnTo>
                  <a:lnTo>
                    <a:pt x="163" y="462"/>
                  </a:lnTo>
                  <a:lnTo>
                    <a:pt x="1178" y="462"/>
                  </a:lnTo>
                  <a:lnTo>
                    <a:pt x="1015" y="0"/>
                  </a:lnTo>
                  <a:close/>
                </a:path>
              </a:pathLst>
            </a:custGeom>
            <a:ln w="28575">
              <a:solidFill>
                <a:schemeClr val="bg1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7333998" y="3100411"/>
              <a:ext cx="2050884" cy="806390"/>
            </a:xfrm>
            <a:custGeom>
              <a:avLst/>
              <a:gdLst>
                <a:gd name="T0" fmla="*/ 1175 w 1175"/>
                <a:gd name="T1" fmla="*/ 460 h 462"/>
                <a:gd name="T2" fmla="*/ 1015 w 1175"/>
                <a:gd name="T3" fmla="*/ 0 h 462"/>
                <a:gd name="T4" fmla="*/ 0 w 1175"/>
                <a:gd name="T5" fmla="*/ 0 h 462"/>
                <a:gd name="T6" fmla="*/ 160 w 1175"/>
                <a:gd name="T7" fmla="*/ 460 h 462"/>
                <a:gd name="T8" fmla="*/ 158 w 1175"/>
                <a:gd name="T9" fmla="*/ 462 h 462"/>
                <a:gd name="T10" fmla="*/ 1173 w 1175"/>
                <a:gd name="T11" fmla="*/ 462 h 462"/>
                <a:gd name="T12" fmla="*/ 1175 w 1175"/>
                <a:gd name="T13" fmla="*/ 46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5" h="462">
                  <a:moveTo>
                    <a:pt x="1175" y="460"/>
                  </a:moveTo>
                  <a:lnTo>
                    <a:pt x="1015" y="0"/>
                  </a:lnTo>
                  <a:lnTo>
                    <a:pt x="0" y="0"/>
                  </a:lnTo>
                  <a:lnTo>
                    <a:pt x="160" y="460"/>
                  </a:lnTo>
                  <a:lnTo>
                    <a:pt x="158" y="462"/>
                  </a:lnTo>
                  <a:lnTo>
                    <a:pt x="1173" y="462"/>
                  </a:lnTo>
                  <a:lnTo>
                    <a:pt x="1175" y="460"/>
                  </a:lnTo>
                  <a:close/>
                </a:path>
              </a:pathLst>
            </a:custGeom>
            <a:ln w="28575">
              <a:solidFill>
                <a:schemeClr val="bg1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7327016" y="3906802"/>
              <a:ext cx="2054375" cy="809881"/>
            </a:xfrm>
            <a:custGeom>
              <a:avLst/>
              <a:gdLst>
                <a:gd name="T0" fmla="*/ 162 w 1177"/>
                <a:gd name="T1" fmla="*/ 0 h 464"/>
                <a:gd name="T2" fmla="*/ 0 w 1177"/>
                <a:gd name="T3" fmla="*/ 464 h 464"/>
                <a:gd name="T4" fmla="*/ 1015 w 1177"/>
                <a:gd name="T5" fmla="*/ 464 h 464"/>
                <a:gd name="T6" fmla="*/ 1177 w 1177"/>
                <a:gd name="T7" fmla="*/ 0 h 464"/>
                <a:gd name="T8" fmla="*/ 162 w 1177"/>
                <a:gd name="T9" fmla="*/ 0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7" h="464">
                  <a:moveTo>
                    <a:pt x="162" y="0"/>
                  </a:moveTo>
                  <a:lnTo>
                    <a:pt x="0" y="464"/>
                  </a:lnTo>
                  <a:lnTo>
                    <a:pt x="1015" y="464"/>
                  </a:lnTo>
                  <a:lnTo>
                    <a:pt x="1177" y="0"/>
                  </a:lnTo>
                  <a:lnTo>
                    <a:pt x="162" y="0"/>
                  </a:lnTo>
                  <a:close/>
                </a:path>
              </a:pathLst>
            </a:custGeom>
            <a:ln w="28575">
              <a:solidFill>
                <a:schemeClr val="bg1"/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362512" y="2443215"/>
              <a:ext cx="14408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Your text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633754" y="3195599"/>
              <a:ext cx="14408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Your text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633753" y="4057741"/>
              <a:ext cx="14408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Your text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337253" y="4862384"/>
              <a:ext cx="14408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Your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0191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0" y="4343400"/>
            <a:ext cx="12096000" cy="1676400"/>
            <a:chOff x="0" y="2086"/>
            <a:chExt cx="5760" cy="1056"/>
          </a:xfrm>
        </p:grpSpPr>
        <p:sp>
          <p:nvSpPr>
            <p:cNvPr id="34" name="Rectangle 3"/>
            <p:cNvSpPr>
              <a:spLocks noChangeArrowheads="1"/>
            </p:cNvSpPr>
            <p:nvPr/>
          </p:nvSpPr>
          <p:spPr bwMode="gray">
            <a:xfrm>
              <a:off x="0" y="2325"/>
              <a:ext cx="5760" cy="817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  <p:sp>
          <p:nvSpPr>
            <p:cNvPr id="35" name="Rectangle 25"/>
            <p:cNvSpPr>
              <a:spLocks noChangeArrowheads="1"/>
            </p:cNvSpPr>
            <p:nvPr/>
          </p:nvSpPr>
          <p:spPr bwMode="gray">
            <a:xfrm flipV="1">
              <a:off x="0" y="2086"/>
              <a:ext cx="5760" cy="246"/>
            </a:xfrm>
            <a:prstGeom prst="rect">
              <a:avLst/>
            </a:prstGeom>
            <a:gradFill rotWithShape="1">
              <a:gsLst>
                <a:gs pos="0">
                  <a:srgbClr val="DBDBDB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92162"/>
          </a:xfrm>
        </p:spPr>
        <p:txBody>
          <a:bodyPr/>
          <a:lstStyle/>
          <a:p>
            <a:r>
              <a:rPr lang="en-US" dirty="0"/>
              <a:t>5 Step Process</a:t>
            </a:r>
          </a:p>
        </p:txBody>
      </p:sp>
      <p:grpSp>
        <p:nvGrpSpPr>
          <p:cNvPr id="4" name="Group 44"/>
          <p:cNvGrpSpPr/>
          <p:nvPr/>
        </p:nvGrpSpPr>
        <p:grpSpPr>
          <a:xfrm>
            <a:off x="1552200" y="3581400"/>
            <a:ext cx="2209800" cy="1458310"/>
            <a:chOff x="76200" y="2895600"/>
            <a:chExt cx="2209800" cy="1458310"/>
          </a:xfrm>
        </p:grpSpPr>
        <p:sp>
          <p:nvSpPr>
            <p:cNvPr id="44" name="Oval 43"/>
            <p:cNvSpPr/>
            <p:nvPr/>
          </p:nvSpPr>
          <p:spPr>
            <a:xfrm>
              <a:off x="1752600" y="2906110"/>
              <a:ext cx="533400" cy="1447800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1">
                  <a:srgbClr val="E6E6E6"/>
                </a:gs>
                <a:gs pos="47000">
                  <a:srgbClr val="E6E6E6"/>
                </a:gs>
                <a:gs pos="85001">
                  <a:srgbClr val="7D8496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13"/>
            <p:cNvGrpSpPr/>
            <p:nvPr/>
          </p:nvGrpSpPr>
          <p:grpSpPr>
            <a:xfrm>
              <a:off x="76200" y="2895600"/>
              <a:ext cx="1981200" cy="1447800"/>
              <a:chOff x="0" y="2895600"/>
              <a:chExt cx="1981200" cy="1447800"/>
            </a:xfrm>
            <a:gradFill flip="none" rotWithShape="1">
              <a:gsLst>
                <a:gs pos="0">
                  <a:schemeClr val="bg2">
                    <a:lumMod val="75000"/>
                    <a:shade val="30000"/>
                    <a:satMod val="115000"/>
                  </a:schemeClr>
                </a:gs>
                <a:gs pos="50000">
                  <a:schemeClr val="bg2">
                    <a:lumMod val="75000"/>
                    <a:shade val="67500"/>
                    <a:satMod val="115000"/>
                  </a:schemeClr>
                </a:gs>
                <a:gs pos="100000">
                  <a:schemeClr val="bg2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</p:grpSpPr>
          <p:sp>
            <p:nvSpPr>
              <p:cNvPr id="13" name="Oval 12"/>
              <p:cNvSpPr/>
              <p:nvPr/>
            </p:nvSpPr>
            <p:spPr>
              <a:xfrm>
                <a:off x="0" y="2895600"/>
                <a:ext cx="685800" cy="1447800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lowchart: Stored Data 6"/>
              <p:cNvSpPr/>
              <p:nvPr/>
            </p:nvSpPr>
            <p:spPr>
              <a:xfrm>
                <a:off x="76200" y="2895600"/>
                <a:ext cx="1905000" cy="1447800"/>
              </a:xfrm>
              <a:prstGeom prst="flowChartOnlineStorage">
                <a:avLst/>
              </a:prstGeom>
              <a:gradFill flip="none" rotWithShape="1">
                <a:gsLst>
                  <a:gs pos="0">
                    <a:srgbClr val="FFFFFF"/>
                  </a:gs>
                  <a:gs pos="7001">
                    <a:schemeClr val="accent1">
                      <a:lumMod val="40000"/>
                      <a:lumOff val="60000"/>
                    </a:schemeClr>
                  </a:gs>
                  <a:gs pos="47000">
                    <a:schemeClr val="accent1">
                      <a:lumMod val="20000"/>
                      <a:lumOff val="80000"/>
                    </a:schemeClr>
                  </a:gs>
                  <a:gs pos="85001">
                    <a:schemeClr val="accent1">
                      <a:lumMod val="75000"/>
                    </a:schemeClr>
                  </a:gs>
                </a:gsLst>
                <a:lin ang="5400000" scaled="1"/>
                <a:tileRect/>
              </a:gradFill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" name="Group 46"/>
          <p:cNvGrpSpPr/>
          <p:nvPr/>
        </p:nvGrpSpPr>
        <p:grpSpPr>
          <a:xfrm>
            <a:off x="3228600" y="3581400"/>
            <a:ext cx="2141480" cy="1447800"/>
            <a:chOff x="1828800" y="2895600"/>
            <a:chExt cx="2141480" cy="1447800"/>
          </a:xfrm>
        </p:grpSpPr>
        <p:sp>
          <p:nvSpPr>
            <p:cNvPr id="46" name="Oval 45"/>
            <p:cNvSpPr/>
            <p:nvPr/>
          </p:nvSpPr>
          <p:spPr>
            <a:xfrm>
              <a:off x="3450020" y="2895600"/>
              <a:ext cx="520260" cy="1447800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1">
                  <a:srgbClr val="E6E6E6"/>
                </a:gs>
                <a:gs pos="47000">
                  <a:srgbClr val="E6E6E6"/>
                </a:gs>
                <a:gs pos="85001">
                  <a:srgbClr val="7D8496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Stored Data 7"/>
            <p:cNvSpPr/>
            <p:nvPr/>
          </p:nvSpPr>
          <p:spPr>
            <a:xfrm>
              <a:off x="1828800" y="2895600"/>
              <a:ext cx="1905000" cy="1447800"/>
            </a:xfrm>
            <a:prstGeom prst="flowChartOnlineStorage">
              <a:avLst/>
            </a:prstGeom>
            <a:gradFill flip="none" rotWithShape="1">
              <a:gsLst>
                <a:gs pos="0">
                  <a:srgbClr val="FFFFFF"/>
                </a:gs>
                <a:gs pos="7001">
                  <a:schemeClr val="accent3">
                    <a:lumMod val="40000"/>
                    <a:lumOff val="60000"/>
                  </a:schemeClr>
                </a:gs>
                <a:gs pos="47000">
                  <a:schemeClr val="accent3">
                    <a:lumMod val="20000"/>
                    <a:lumOff val="80000"/>
                  </a:schemeClr>
                </a:gs>
                <a:gs pos="85001">
                  <a:schemeClr val="accent3">
                    <a:lumMod val="75000"/>
                  </a:schemeClr>
                </a:gs>
              </a:gsLst>
              <a:lin ang="5400000" scaled="1"/>
              <a:tileRect/>
            </a:gra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48"/>
          <p:cNvGrpSpPr/>
          <p:nvPr/>
        </p:nvGrpSpPr>
        <p:grpSpPr>
          <a:xfrm>
            <a:off x="4828800" y="3581400"/>
            <a:ext cx="2130970" cy="1447800"/>
            <a:chOff x="3352800" y="2895600"/>
            <a:chExt cx="2130970" cy="1447800"/>
          </a:xfrm>
        </p:grpSpPr>
        <p:sp>
          <p:nvSpPr>
            <p:cNvPr id="48" name="Oval 47"/>
            <p:cNvSpPr/>
            <p:nvPr/>
          </p:nvSpPr>
          <p:spPr>
            <a:xfrm>
              <a:off x="4963510" y="2895600"/>
              <a:ext cx="520260" cy="1447800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1">
                  <a:srgbClr val="E6E6E6"/>
                </a:gs>
                <a:gs pos="47000">
                  <a:srgbClr val="E6E6E6"/>
                </a:gs>
                <a:gs pos="85001">
                  <a:srgbClr val="7D8496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lowchart: Stored Data 8"/>
            <p:cNvSpPr/>
            <p:nvPr/>
          </p:nvSpPr>
          <p:spPr>
            <a:xfrm>
              <a:off x="3352800" y="2895600"/>
              <a:ext cx="1905000" cy="1447800"/>
            </a:xfrm>
            <a:prstGeom prst="flowChartOnlineStorage">
              <a:avLst/>
            </a:prstGeom>
            <a:gradFill flip="none" rotWithShape="1">
              <a:gsLst>
                <a:gs pos="0">
                  <a:srgbClr val="FFFFFF"/>
                </a:gs>
                <a:gs pos="7001">
                  <a:schemeClr val="bg2">
                    <a:lumMod val="75000"/>
                  </a:schemeClr>
                </a:gs>
                <a:gs pos="47000">
                  <a:schemeClr val="bg2">
                    <a:lumMod val="90000"/>
                  </a:schemeClr>
                </a:gs>
                <a:gs pos="85001">
                  <a:schemeClr val="bg2">
                    <a:lumMod val="50000"/>
                  </a:schemeClr>
                </a:gs>
              </a:gsLst>
              <a:lin ang="5400000" scaled="1"/>
              <a:tileRect/>
            </a:gra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35"/>
          <p:cNvGrpSpPr/>
          <p:nvPr/>
        </p:nvGrpSpPr>
        <p:grpSpPr>
          <a:xfrm>
            <a:off x="2238000" y="2209800"/>
            <a:ext cx="2133600" cy="1371600"/>
            <a:chOff x="762000" y="1524000"/>
            <a:chExt cx="2133600" cy="1371600"/>
          </a:xfrm>
        </p:grpSpPr>
        <p:cxnSp>
          <p:nvCxnSpPr>
            <p:cNvPr id="17" name="Straight Connector 16"/>
            <p:cNvCxnSpPr/>
            <p:nvPr/>
          </p:nvCxnSpPr>
          <p:spPr>
            <a:xfrm rot="5400000" flipH="1" flipV="1">
              <a:off x="191294" y="2323306"/>
              <a:ext cx="1143000" cy="15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762000" y="1524000"/>
              <a:ext cx="21336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Your description of this component here</a:t>
              </a:r>
            </a:p>
          </p:txBody>
        </p:sp>
      </p:grpSp>
      <p:grpSp>
        <p:nvGrpSpPr>
          <p:cNvPr id="16" name="Group 36"/>
          <p:cNvGrpSpPr/>
          <p:nvPr/>
        </p:nvGrpSpPr>
        <p:grpSpPr>
          <a:xfrm>
            <a:off x="3762000" y="5029200"/>
            <a:ext cx="2133600" cy="1143000"/>
            <a:chOff x="2286000" y="4343400"/>
            <a:chExt cx="2133600" cy="1143000"/>
          </a:xfrm>
        </p:grpSpPr>
        <p:cxnSp>
          <p:nvCxnSpPr>
            <p:cNvPr id="21" name="Straight Connector 20"/>
            <p:cNvCxnSpPr/>
            <p:nvPr/>
          </p:nvCxnSpPr>
          <p:spPr>
            <a:xfrm rot="5400000" flipH="1" flipV="1">
              <a:off x="1715294" y="4914106"/>
              <a:ext cx="1143000" cy="15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286000" y="4419600"/>
              <a:ext cx="21336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Your description of this component here</a:t>
              </a:r>
            </a:p>
          </p:txBody>
        </p:sp>
      </p:grpSp>
      <p:grpSp>
        <p:nvGrpSpPr>
          <p:cNvPr id="18" name="Group 37"/>
          <p:cNvGrpSpPr/>
          <p:nvPr/>
        </p:nvGrpSpPr>
        <p:grpSpPr>
          <a:xfrm>
            <a:off x="5438400" y="2286000"/>
            <a:ext cx="2133600" cy="1295400"/>
            <a:chOff x="3962400" y="1600200"/>
            <a:chExt cx="2133600" cy="1295400"/>
          </a:xfrm>
        </p:grpSpPr>
        <p:cxnSp>
          <p:nvCxnSpPr>
            <p:cNvPr id="22" name="Straight Connector 21"/>
            <p:cNvCxnSpPr/>
            <p:nvPr/>
          </p:nvCxnSpPr>
          <p:spPr>
            <a:xfrm rot="5400000" flipH="1" flipV="1">
              <a:off x="3391694" y="2323306"/>
              <a:ext cx="1143000" cy="15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3962400" y="1600200"/>
              <a:ext cx="21336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Your description of this component here</a:t>
              </a:r>
            </a:p>
          </p:txBody>
        </p:sp>
      </p:grpSp>
      <p:grpSp>
        <p:nvGrpSpPr>
          <p:cNvPr id="19" name="Group 38"/>
          <p:cNvGrpSpPr/>
          <p:nvPr/>
        </p:nvGrpSpPr>
        <p:grpSpPr>
          <a:xfrm>
            <a:off x="7114800" y="5029200"/>
            <a:ext cx="2133600" cy="1143000"/>
            <a:chOff x="5638800" y="4343400"/>
            <a:chExt cx="2133600" cy="1143000"/>
          </a:xfrm>
        </p:grpSpPr>
        <p:cxnSp>
          <p:nvCxnSpPr>
            <p:cNvPr id="23" name="Straight Connector 22"/>
            <p:cNvCxnSpPr/>
            <p:nvPr/>
          </p:nvCxnSpPr>
          <p:spPr>
            <a:xfrm rot="5400000" flipH="1" flipV="1">
              <a:off x="5068094" y="4914106"/>
              <a:ext cx="1143000" cy="15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5638800" y="4419600"/>
              <a:ext cx="21336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Your description of this component here</a:t>
              </a:r>
            </a:p>
          </p:txBody>
        </p:sp>
      </p:grpSp>
      <p:grpSp>
        <p:nvGrpSpPr>
          <p:cNvPr id="20" name="Group 39"/>
          <p:cNvGrpSpPr/>
          <p:nvPr/>
        </p:nvGrpSpPr>
        <p:grpSpPr>
          <a:xfrm>
            <a:off x="8410200" y="2209800"/>
            <a:ext cx="2209800" cy="1371600"/>
            <a:chOff x="7162800" y="1524000"/>
            <a:chExt cx="1981200" cy="1371600"/>
          </a:xfrm>
        </p:grpSpPr>
        <p:cxnSp>
          <p:nvCxnSpPr>
            <p:cNvPr id="24" name="Straight Connector 23"/>
            <p:cNvCxnSpPr/>
            <p:nvPr/>
          </p:nvCxnSpPr>
          <p:spPr>
            <a:xfrm rot="5400000" flipH="1" flipV="1">
              <a:off x="6592094" y="2323306"/>
              <a:ext cx="1143000" cy="15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7162800" y="1524000"/>
              <a:ext cx="1981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Your description of this component here</a:t>
              </a:r>
            </a:p>
          </p:txBody>
        </p:sp>
      </p:grpSp>
      <p:grpSp>
        <p:nvGrpSpPr>
          <p:cNvPr id="25" name="Group 50"/>
          <p:cNvGrpSpPr/>
          <p:nvPr/>
        </p:nvGrpSpPr>
        <p:grpSpPr>
          <a:xfrm>
            <a:off x="6429000" y="3581400"/>
            <a:ext cx="2141480" cy="1447800"/>
            <a:chOff x="4953000" y="2895600"/>
            <a:chExt cx="2141480" cy="1447800"/>
          </a:xfrm>
        </p:grpSpPr>
        <p:sp>
          <p:nvSpPr>
            <p:cNvPr id="50" name="Oval 49"/>
            <p:cNvSpPr/>
            <p:nvPr/>
          </p:nvSpPr>
          <p:spPr>
            <a:xfrm>
              <a:off x="6574220" y="2895600"/>
              <a:ext cx="520260" cy="1447800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1">
                  <a:srgbClr val="E6E6E6"/>
                </a:gs>
                <a:gs pos="47000">
                  <a:srgbClr val="E6E6E6"/>
                </a:gs>
                <a:gs pos="85001">
                  <a:srgbClr val="7D8496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lowchart: Stored Data 9"/>
            <p:cNvSpPr/>
            <p:nvPr/>
          </p:nvSpPr>
          <p:spPr>
            <a:xfrm>
              <a:off x="4953000" y="2895600"/>
              <a:ext cx="1905000" cy="1447800"/>
            </a:xfrm>
            <a:prstGeom prst="flowChartOnlineStorage">
              <a:avLst/>
            </a:prstGeom>
            <a:gradFill flip="none" rotWithShape="1">
              <a:gsLst>
                <a:gs pos="0">
                  <a:srgbClr val="FFFFFF"/>
                </a:gs>
                <a:gs pos="7001">
                  <a:schemeClr val="accent5">
                    <a:lumMod val="40000"/>
                    <a:lumOff val="60000"/>
                  </a:schemeClr>
                </a:gs>
                <a:gs pos="47000">
                  <a:schemeClr val="accent5">
                    <a:lumMod val="20000"/>
                    <a:lumOff val="80000"/>
                  </a:schemeClr>
                </a:gs>
                <a:gs pos="85001">
                  <a:srgbClr val="73BED3"/>
                </a:gs>
              </a:gsLst>
              <a:lin ang="5400000" scaled="1"/>
              <a:tileRect/>
            </a:gradFill>
            <a:ln>
              <a:solidFill>
                <a:schemeClr val="accent5">
                  <a:lumMod val="60000"/>
                  <a:lumOff val="40000"/>
                  <a:alpha val="6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14"/>
          <p:cNvGrpSpPr/>
          <p:nvPr/>
        </p:nvGrpSpPr>
        <p:grpSpPr>
          <a:xfrm>
            <a:off x="8029199" y="3581400"/>
            <a:ext cx="1915510" cy="1447800"/>
            <a:chOff x="6781800" y="2895600"/>
            <a:chExt cx="2221992" cy="1447800"/>
          </a:xfrm>
          <a:gradFill flip="none" rotWithShape="1">
            <a:gsLst>
              <a:gs pos="0">
                <a:schemeClr val="bg2">
                  <a:lumMod val="75000"/>
                  <a:shade val="30000"/>
                  <a:satMod val="115000"/>
                </a:schemeClr>
              </a:gs>
              <a:gs pos="50000">
                <a:schemeClr val="bg2">
                  <a:lumMod val="75000"/>
                  <a:shade val="67500"/>
                  <a:satMod val="115000"/>
                </a:schemeClr>
              </a:gs>
              <a:gs pos="100000">
                <a:schemeClr val="bg2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</p:grpSpPr>
        <p:sp>
          <p:nvSpPr>
            <p:cNvPr id="11" name="Flowchart: Stored Data 10"/>
            <p:cNvSpPr/>
            <p:nvPr/>
          </p:nvSpPr>
          <p:spPr>
            <a:xfrm>
              <a:off x="6781800" y="2895600"/>
              <a:ext cx="1905000" cy="1447800"/>
            </a:xfrm>
            <a:prstGeom prst="flowChartOnlineStorage">
              <a:avLst/>
            </a:prstGeom>
            <a:gradFill flip="none" rotWithShape="1">
              <a:gsLst>
                <a:gs pos="0">
                  <a:srgbClr val="FFFFFF"/>
                </a:gs>
                <a:gs pos="7001">
                  <a:srgbClr val="E6E6E6"/>
                </a:gs>
                <a:gs pos="47000">
                  <a:srgbClr val="E6E6E6"/>
                </a:gs>
                <a:gs pos="85001">
                  <a:srgbClr val="7D8496"/>
                </a:gs>
              </a:gsLst>
              <a:lin ang="5400000" scaled="1"/>
              <a:tileRect/>
            </a:gra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8394192" y="2895600"/>
              <a:ext cx="609600" cy="1447800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1">
                  <a:srgbClr val="E6E6E6"/>
                </a:gs>
                <a:gs pos="47000">
                  <a:srgbClr val="E6E6E6"/>
                </a:gs>
                <a:gs pos="85001">
                  <a:srgbClr val="7D8496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6"/>
          <p:cNvGrpSpPr/>
          <p:nvPr/>
        </p:nvGrpSpPr>
        <p:grpSpPr>
          <a:xfrm>
            <a:off x="2362200" y="3429000"/>
            <a:ext cx="3278818" cy="2743200"/>
            <a:chOff x="838200" y="3429000"/>
            <a:chExt cx="3278818" cy="2743200"/>
          </a:xfrm>
        </p:grpSpPr>
        <p:sp>
          <p:nvSpPr>
            <p:cNvPr id="2" name="Rounded Rectangle 1"/>
            <p:cNvSpPr/>
            <p:nvPr/>
          </p:nvSpPr>
          <p:spPr>
            <a:xfrm>
              <a:off x="838200" y="3429000"/>
              <a:ext cx="3276600" cy="2743200"/>
            </a:xfrm>
            <a:prstGeom prst="roundRect">
              <a:avLst>
                <a:gd name="adj" fmla="val 9391"/>
              </a:avLst>
            </a:prstGeom>
            <a:effectLst>
              <a:outerShdw blurRad="1143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840418" y="3733800"/>
              <a:ext cx="3276600" cy="53340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90600" y="4468504"/>
              <a:ext cx="29718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7800" indent="-177800">
                <a:buFont typeface="Arial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</a:rPr>
                <a:t> You can replace this placeholder text</a:t>
              </a:r>
            </a:p>
            <a:p>
              <a:pPr marL="231775" indent="-231775">
                <a:buFont typeface="Arial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</a:rPr>
                <a:t>You can replace this placeholder text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145218" y="3774744"/>
              <a:ext cx="2667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Tw Cen MT Condensed Extra Bold" panose="020B0803020202020204" pitchFamily="34" charset="0"/>
                </a:rPr>
                <a:t>Your subtitle here</a:t>
              </a:r>
            </a:p>
          </p:txBody>
        </p:sp>
      </p:grpSp>
      <p:grpSp>
        <p:nvGrpSpPr>
          <p:cNvPr id="7" name="Group 17"/>
          <p:cNvGrpSpPr/>
          <p:nvPr/>
        </p:nvGrpSpPr>
        <p:grpSpPr>
          <a:xfrm>
            <a:off x="6248400" y="3429000"/>
            <a:ext cx="3290248" cy="2743200"/>
            <a:chOff x="4724400" y="3429000"/>
            <a:chExt cx="3290248" cy="2743200"/>
          </a:xfrm>
        </p:grpSpPr>
        <p:sp>
          <p:nvSpPr>
            <p:cNvPr id="4" name="Rounded Rectangle 3"/>
            <p:cNvSpPr/>
            <p:nvPr/>
          </p:nvSpPr>
          <p:spPr>
            <a:xfrm>
              <a:off x="4724400" y="3429000"/>
              <a:ext cx="3276600" cy="2743200"/>
            </a:xfrm>
            <a:prstGeom prst="roundRect">
              <a:avLst>
                <a:gd name="adj" fmla="val 9391"/>
              </a:avLst>
            </a:prstGeom>
            <a:effectLst>
              <a:outerShdw blurRad="1143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738048" y="3733800"/>
              <a:ext cx="3276600" cy="533400"/>
            </a:xfrm>
            <a:prstGeom prst="rect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953000" y="4468504"/>
              <a:ext cx="29718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7800" indent="-177800">
                <a:buFont typeface="Arial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</a:rPr>
                <a:t> You can replace this placeholder text</a:t>
              </a:r>
            </a:p>
            <a:p>
              <a:pPr marL="231775" indent="-231775">
                <a:buFont typeface="Arial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</a:rPr>
                <a:t>You can replace this placeholder text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042848" y="3774744"/>
              <a:ext cx="2667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Tw Cen MT Condensed Extra Bold" panose="020B0803020202020204" pitchFamily="34" charset="0"/>
                </a:rPr>
                <a:t>Your subtitle here</a:t>
              </a:r>
            </a:p>
          </p:txBody>
        </p:sp>
      </p:grpSp>
      <p:sp>
        <p:nvSpPr>
          <p:cNvPr id="13" name="Rounded Rectangle 12"/>
          <p:cNvSpPr/>
          <p:nvPr/>
        </p:nvSpPr>
        <p:spPr>
          <a:xfrm>
            <a:off x="2438400" y="1600200"/>
            <a:ext cx="7010400" cy="1524000"/>
          </a:xfrm>
          <a:prstGeom prst="roundRect">
            <a:avLst>
              <a:gd name="adj" fmla="val 13085"/>
            </a:avLst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67000" y="1752601"/>
            <a:ext cx="655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itchFamily="34" charset="0"/>
              <a:buChar char="•"/>
            </a:pPr>
            <a:r>
              <a:rPr lang="en-US" sz="2400" dirty="0"/>
              <a:t> You can replace this placeholder text. You can replace this placeholder text</a:t>
            </a:r>
          </a:p>
          <a:p>
            <a:pPr marL="231775" indent="-231775">
              <a:buFont typeface="Arial" pitchFamily="34" charset="0"/>
              <a:buChar char="•"/>
            </a:pPr>
            <a:r>
              <a:rPr lang="en-US" sz="2400" dirty="0"/>
              <a:t>You can replace this placeholder text</a:t>
            </a:r>
          </a:p>
        </p:txBody>
      </p:sp>
      <p:sp>
        <p:nvSpPr>
          <p:cNvPr id="15" name="Left-Right Arrow 14"/>
          <p:cNvSpPr/>
          <p:nvPr/>
        </p:nvSpPr>
        <p:spPr>
          <a:xfrm>
            <a:off x="5513696" y="4648200"/>
            <a:ext cx="838200" cy="609600"/>
          </a:xfrm>
          <a:prstGeom prst="leftRightArrow">
            <a:avLst>
              <a:gd name="adj1" fmla="val 50001"/>
              <a:gd name="adj2" fmla="val 50000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2 Step Process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4114798"/>
            <a:ext cx="12192000" cy="27432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5 Step Process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438400" y="3352800"/>
            <a:ext cx="7165848" cy="2209800"/>
            <a:chOff x="914400" y="3352800"/>
            <a:chExt cx="7165848" cy="2209800"/>
          </a:xfrm>
          <a:effectLst>
            <a:outerShdw blurRad="177800" dist="38100" dir="5400000" sx="108000" sy="108000" algn="t" rotWithShape="0">
              <a:prstClr val="black">
                <a:alpha val="40000"/>
              </a:prstClr>
            </a:outerShdw>
          </a:effectLst>
          <a:scene3d>
            <a:camera prst="perspectiveRelaxed"/>
            <a:lightRig rig="flood" dir="t"/>
          </a:scene3d>
        </p:grpSpPr>
        <p:sp>
          <p:nvSpPr>
            <p:cNvPr id="3" name="Hexagon 2"/>
            <p:cNvSpPr/>
            <p:nvPr/>
          </p:nvSpPr>
          <p:spPr>
            <a:xfrm>
              <a:off x="2286000" y="4114800"/>
              <a:ext cx="1679448" cy="1447800"/>
            </a:xfrm>
            <a:prstGeom prst="hexagon">
              <a:avLst/>
            </a:prstGeom>
            <a:sp3d extrusionH="381000" prstMaterial="dkEdge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4" name="Hexagon 3"/>
            <p:cNvSpPr/>
            <p:nvPr/>
          </p:nvSpPr>
          <p:spPr>
            <a:xfrm>
              <a:off x="3657600" y="3352800"/>
              <a:ext cx="1679448" cy="1447800"/>
            </a:xfrm>
            <a:prstGeom prst="hexagon">
              <a:avLst/>
            </a:prstGeom>
            <a:sp3d extrusionH="381000" prstMaterial="dkEdge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5" name="Hexagon 4"/>
            <p:cNvSpPr/>
            <p:nvPr/>
          </p:nvSpPr>
          <p:spPr>
            <a:xfrm>
              <a:off x="914400" y="3352800"/>
              <a:ext cx="1679448" cy="1447800"/>
            </a:xfrm>
            <a:prstGeom prst="hexagon">
              <a:avLst/>
            </a:prstGeom>
            <a:sp3d extrusionH="381000" prstMaterial="dkEdge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6" name="Hexagon 5"/>
            <p:cNvSpPr/>
            <p:nvPr/>
          </p:nvSpPr>
          <p:spPr>
            <a:xfrm>
              <a:off x="5029200" y="4114800"/>
              <a:ext cx="1679448" cy="1447800"/>
            </a:xfrm>
            <a:prstGeom prst="hexagon">
              <a:avLst/>
            </a:prstGeom>
            <a:sp3d extrusionH="381000" prstMaterial="dkEdge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7" name="Hexagon 6"/>
            <p:cNvSpPr/>
            <p:nvPr/>
          </p:nvSpPr>
          <p:spPr>
            <a:xfrm>
              <a:off x="6400800" y="3352800"/>
              <a:ext cx="1679448" cy="1447800"/>
            </a:xfrm>
            <a:prstGeom prst="hexagon">
              <a:avLst/>
            </a:prstGeom>
            <a:sp3d extrusionH="381000" prstMaterial="dkEdge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590800" y="3276601"/>
            <a:ext cx="1939442" cy="1364575"/>
            <a:chOff x="1066800" y="3276600"/>
            <a:chExt cx="1939442" cy="1364575"/>
          </a:xfrm>
        </p:grpSpPr>
        <p:sp>
          <p:nvSpPr>
            <p:cNvPr id="10" name="TextBox 9"/>
            <p:cNvSpPr txBox="1"/>
            <p:nvPr/>
          </p:nvSpPr>
          <p:spPr>
            <a:xfrm>
              <a:off x="1532024" y="3625512"/>
              <a:ext cx="57419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perspectiveRelaxed"/>
                <a:lightRig rig="threePt" dir="t"/>
              </a:scene3d>
              <a:sp3d extrusionH="88900">
                <a:extrusionClr>
                  <a:schemeClr val="tx1">
                    <a:lumMod val="50000"/>
                    <a:lumOff val="50000"/>
                  </a:schemeClr>
                </a:extrusionClr>
              </a:sp3d>
            </a:bodyPr>
            <a:lstStyle/>
            <a:p>
              <a:r>
                <a:rPr lang="en-US" sz="6000" b="1" dirty="0">
                  <a:solidFill>
                    <a:schemeClr val="bg1"/>
                  </a:solidFill>
                  <a:latin typeface="Calibri" pitchFamily="34" charset="0"/>
                </a:rPr>
                <a:t>1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066800" y="3276600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Your text here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810000" y="4114801"/>
            <a:ext cx="1939442" cy="2061865"/>
            <a:chOff x="2286000" y="4114800"/>
            <a:chExt cx="1939442" cy="2061865"/>
          </a:xfrm>
        </p:grpSpPr>
        <p:sp>
          <p:nvSpPr>
            <p:cNvPr id="11" name="TextBox 10"/>
            <p:cNvSpPr txBox="1"/>
            <p:nvPr/>
          </p:nvSpPr>
          <p:spPr>
            <a:xfrm>
              <a:off x="2803360" y="4114800"/>
              <a:ext cx="57419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perspectiveRelaxed"/>
                <a:lightRig rig="threePt" dir="t"/>
              </a:scene3d>
              <a:sp3d extrusionH="88900">
                <a:extrusionClr>
                  <a:schemeClr val="tx1">
                    <a:lumMod val="50000"/>
                    <a:lumOff val="50000"/>
                  </a:schemeClr>
                </a:extrusionClr>
              </a:sp3d>
            </a:bodyPr>
            <a:lstStyle/>
            <a:p>
              <a:r>
                <a:rPr lang="en-US" sz="6000" b="1" dirty="0">
                  <a:solidFill>
                    <a:schemeClr val="bg1"/>
                  </a:solidFill>
                  <a:latin typeface="Calibri" pitchFamily="34" charset="0"/>
                </a:rPr>
                <a:t>2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86000" y="5715000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Your text here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181600" y="3352800"/>
            <a:ext cx="1939442" cy="1295400"/>
            <a:chOff x="3657600" y="3352800"/>
            <a:chExt cx="1939442" cy="1295400"/>
          </a:xfrm>
        </p:grpSpPr>
        <p:sp>
          <p:nvSpPr>
            <p:cNvPr id="12" name="TextBox 11"/>
            <p:cNvSpPr txBox="1"/>
            <p:nvPr/>
          </p:nvSpPr>
          <p:spPr>
            <a:xfrm>
              <a:off x="4191000" y="3632537"/>
              <a:ext cx="57419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perspectiveRelaxed"/>
                <a:lightRig rig="threePt" dir="t"/>
              </a:scene3d>
              <a:sp3d extrusionH="88900">
                <a:extrusionClr>
                  <a:schemeClr val="tx1">
                    <a:lumMod val="50000"/>
                    <a:lumOff val="50000"/>
                  </a:schemeClr>
                </a:extrusionClr>
              </a:sp3d>
            </a:bodyPr>
            <a:lstStyle/>
            <a:p>
              <a:r>
                <a:rPr lang="en-US" sz="6000" b="1" dirty="0">
                  <a:solidFill>
                    <a:schemeClr val="bg1"/>
                  </a:solidFill>
                  <a:latin typeface="Calibri" pitchFamily="34" charset="0"/>
                </a:rPr>
                <a:t>3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657600" y="3352800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Your text here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705600" y="4114801"/>
            <a:ext cx="1939442" cy="2061865"/>
            <a:chOff x="5181600" y="4114800"/>
            <a:chExt cx="1939442" cy="2061865"/>
          </a:xfrm>
        </p:grpSpPr>
        <p:sp>
          <p:nvSpPr>
            <p:cNvPr id="13" name="TextBox 12"/>
            <p:cNvSpPr txBox="1"/>
            <p:nvPr/>
          </p:nvSpPr>
          <p:spPr>
            <a:xfrm>
              <a:off x="5562600" y="4114800"/>
              <a:ext cx="57419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perspectiveRelaxed"/>
                <a:lightRig rig="threePt" dir="t"/>
              </a:scene3d>
              <a:sp3d extrusionH="88900">
                <a:extrusionClr>
                  <a:schemeClr val="tx1">
                    <a:lumMod val="50000"/>
                    <a:lumOff val="50000"/>
                  </a:schemeClr>
                </a:extrusionClr>
              </a:sp3d>
            </a:bodyPr>
            <a:lstStyle/>
            <a:p>
              <a:r>
                <a:rPr lang="en-US" sz="6000" b="1" dirty="0">
                  <a:solidFill>
                    <a:schemeClr val="bg1"/>
                  </a:solidFill>
                  <a:latin typeface="Calibri" pitchFamily="34" charset="0"/>
                </a:rPr>
                <a:t>4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181600" y="5715000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Your text here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772400" y="3276601"/>
            <a:ext cx="1939442" cy="1396663"/>
            <a:chOff x="6248400" y="3276600"/>
            <a:chExt cx="1939442" cy="1396663"/>
          </a:xfrm>
        </p:grpSpPr>
        <p:sp>
          <p:nvSpPr>
            <p:cNvPr id="14" name="TextBox 13"/>
            <p:cNvSpPr txBox="1"/>
            <p:nvPr/>
          </p:nvSpPr>
          <p:spPr>
            <a:xfrm>
              <a:off x="6858000" y="3657600"/>
              <a:ext cx="57419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perspectiveRelaxed"/>
                <a:lightRig rig="threePt" dir="t"/>
              </a:scene3d>
              <a:sp3d extrusionH="88900">
                <a:extrusionClr>
                  <a:schemeClr val="tx1">
                    <a:lumMod val="50000"/>
                    <a:lumOff val="50000"/>
                  </a:schemeClr>
                </a:extrusionClr>
              </a:sp3d>
            </a:bodyPr>
            <a:lstStyle/>
            <a:p>
              <a:r>
                <a:rPr lang="en-US" sz="6000" b="1" dirty="0">
                  <a:solidFill>
                    <a:schemeClr val="bg1"/>
                  </a:solidFill>
                  <a:latin typeface="Calibri" pitchFamily="34" charset="0"/>
                </a:rPr>
                <a:t>5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248400" y="3276600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Your 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70680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3992118" y="2438209"/>
            <a:ext cx="4297680" cy="5029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0" bIns="0"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Your text here and more text here. 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2849118" y="2433828"/>
            <a:ext cx="1447800" cy="5029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8000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</a:gsLst>
          </a:gra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274320" rIns="0" rtlCol="0" anchor="ctr"/>
          <a:lstStyle/>
          <a:p>
            <a:pPr algn="ctr"/>
            <a:r>
              <a:rPr lang="en-US" sz="2400" dirty="0">
                <a:latin typeface="Tw Cen MT Condensed Extra Bold" panose="020B0803020202020204" pitchFamily="34" charset="0"/>
              </a:rPr>
              <a:t>Design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797808" y="1699260"/>
            <a:ext cx="4105656" cy="5029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0" bIns="0"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Your text here and more text here.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6 Step Process - Waterfall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438400" y="1676400"/>
            <a:ext cx="1588008" cy="502920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274320" rIns="0" rtlCol="0" anchor="ctr"/>
          <a:lstStyle/>
          <a:p>
            <a:pPr algn="ctr"/>
            <a:r>
              <a:rPr lang="en-US" sz="2400" dirty="0">
                <a:latin typeface="Tw Cen MT Condensed Extra Bold" panose="020B0803020202020204" pitchFamily="34" charset="0"/>
              </a:rPr>
              <a:t>Analysis</a:t>
            </a:r>
          </a:p>
        </p:txBody>
      </p:sp>
      <p:grpSp>
        <p:nvGrpSpPr>
          <p:cNvPr id="4" name="Group 68"/>
          <p:cNvGrpSpPr/>
          <p:nvPr/>
        </p:nvGrpSpPr>
        <p:grpSpPr>
          <a:xfrm>
            <a:off x="2121408" y="1623060"/>
            <a:ext cx="621792" cy="621792"/>
            <a:chOff x="304800" y="1153668"/>
            <a:chExt cx="690880" cy="701797"/>
          </a:xfrm>
        </p:grpSpPr>
        <p:grpSp>
          <p:nvGrpSpPr>
            <p:cNvPr id="6" name="Group 27"/>
            <p:cNvGrpSpPr/>
            <p:nvPr/>
          </p:nvGrpSpPr>
          <p:grpSpPr>
            <a:xfrm>
              <a:off x="304800" y="1153668"/>
              <a:ext cx="690880" cy="701797"/>
              <a:chOff x="3429000" y="3352800"/>
              <a:chExt cx="1381760" cy="1754492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3429000" y="3352800"/>
                <a:ext cx="1381760" cy="1754492"/>
              </a:xfrm>
              <a:prstGeom prst="roundRect">
                <a:avLst>
                  <a:gd name="adj" fmla="val 10657"/>
                </a:avLst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ounded Rectangle 8"/>
              <p:cNvSpPr/>
              <p:nvPr/>
            </p:nvSpPr>
            <p:spPr>
              <a:xfrm>
                <a:off x="3569433" y="3524250"/>
                <a:ext cx="1221154" cy="609600"/>
              </a:xfrm>
              <a:prstGeom prst="roundRect">
                <a:avLst>
                  <a:gd name="adj" fmla="val 29375"/>
                </a:avLst>
              </a:prstGeom>
              <a:gradFill>
                <a:gsLst>
                  <a:gs pos="0">
                    <a:schemeClr val="bg1">
                      <a:alpha val="97000"/>
                    </a:schemeClr>
                  </a:gs>
                  <a:gs pos="50000">
                    <a:schemeClr val="bg1">
                      <a:alpha val="2700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0" name="Picture 9" descr="Research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390697" y="1248031"/>
              <a:ext cx="455812" cy="463015"/>
            </a:xfrm>
            <a:prstGeom prst="rect">
              <a:avLst/>
            </a:prstGeom>
          </p:spPr>
        </p:pic>
      </p:grpSp>
      <p:grpSp>
        <p:nvGrpSpPr>
          <p:cNvPr id="12" name="Group 69"/>
          <p:cNvGrpSpPr/>
          <p:nvPr/>
        </p:nvGrpSpPr>
        <p:grpSpPr>
          <a:xfrm>
            <a:off x="2468118" y="2388870"/>
            <a:ext cx="622416" cy="621792"/>
            <a:chOff x="979742" y="2068067"/>
            <a:chExt cx="680794" cy="680111"/>
          </a:xfrm>
        </p:grpSpPr>
        <p:grpSp>
          <p:nvGrpSpPr>
            <p:cNvPr id="14" name="Group 27"/>
            <p:cNvGrpSpPr/>
            <p:nvPr/>
          </p:nvGrpSpPr>
          <p:grpSpPr>
            <a:xfrm>
              <a:off x="979742" y="2068067"/>
              <a:ext cx="680794" cy="680111"/>
              <a:chOff x="3429000" y="3352797"/>
              <a:chExt cx="1361587" cy="1724858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3429000" y="3352797"/>
                <a:ext cx="1360222" cy="1724858"/>
              </a:xfrm>
              <a:prstGeom prst="roundRect">
                <a:avLst>
                  <a:gd name="adj" fmla="val 10657"/>
                </a:avLst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ounded Rectangle 25"/>
              <p:cNvSpPr/>
              <p:nvPr/>
            </p:nvSpPr>
            <p:spPr>
              <a:xfrm>
                <a:off x="3569433" y="3524250"/>
                <a:ext cx="1221154" cy="609600"/>
              </a:xfrm>
              <a:prstGeom prst="roundRect">
                <a:avLst>
                  <a:gd name="adj" fmla="val 29375"/>
                </a:avLst>
              </a:prstGeom>
              <a:gradFill>
                <a:gsLst>
                  <a:gs pos="0">
                    <a:schemeClr val="bg1">
                      <a:alpha val="97000"/>
                    </a:schemeClr>
                  </a:gs>
                  <a:gs pos="50000">
                    <a:schemeClr val="bg1">
                      <a:alpha val="2700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0" name="Picture 29" descr="Pencil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12000" b="12000"/>
            <a:stretch/>
          </p:blipFill>
          <p:spPr>
            <a:xfrm>
              <a:off x="1087016" y="2242825"/>
              <a:ext cx="464820" cy="353263"/>
            </a:xfrm>
            <a:prstGeom prst="rect">
              <a:avLst/>
            </a:prstGeom>
          </p:spPr>
        </p:pic>
      </p:grpSp>
      <p:sp>
        <p:nvSpPr>
          <p:cNvPr id="40" name="Rectangle 39"/>
          <p:cNvSpPr/>
          <p:nvPr/>
        </p:nvSpPr>
        <p:spPr>
          <a:xfrm>
            <a:off x="4354068" y="3244405"/>
            <a:ext cx="4297680" cy="5029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0" bIns="0"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Your text here and more text here. 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3123438" y="3244405"/>
            <a:ext cx="1535430" cy="502920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274320" rIns="0" rtlCol="0" anchor="ctr"/>
          <a:lstStyle/>
          <a:p>
            <a:pPr algn="ctr"/>
            <a:r>
              <a:rPr lang="en-US" sz="2400" dirty="0">
                <a:latin typeface="Tw Cen MT Condensed Extra Bold" panose="020B0803020202020204" pitchFamily="34" charset="0"/>
              </a:rPr>
              <a:t>Code</a:t>
            </a:r>
          </a:p>
        </p:txBody>
      </p:sp>
      <p:grpSp>
        <p:nvGrpSpPr>
          <p:cNvPr id="15" name="Group 70"/>
          <p:cNvGrpSpPr/>
          <p:nvPr/>
        </p:nvGrpSpPr>
        <p:grpSpPr>
          <a:xfrm>
            <a:off x="2818638" y="3176778"/>
            <a:ext cx="622416" cy="621792"/>
            <a:chOff x="1513142" y="3024949"/>
            <a:chExt cx="680794" cy="680111"/>
          </a:xfrm>
        </p:grpSpPr>
        <p:grpSp>
          <p:nvGrpSpPr>
            <p:cNvPr id="16" name="Group 27"/>
            <p:cNvGrpSpPr/>
            <p:nvPr/>
          </p:nvGrpSpPr>
          <p:grpSpPr>
            <a:xfrm>
              <a:off x="1513142" y="3024949"/>
              <a:ext cx="680794" cy="680111"/>
              <a:chOff x="3429000" y="3352800"/>
              <a:chExt cx="1361587" cy="1700278"/>
            </a:xfrm>
          </p:grpSpPr>
          <p:sp>
            <p:nvSpPr>
              <p:cNvPr id="35" name="Rounded Rectangle 34"/>
              <p:cNvSpPr/>
              <p:nvPr/>
            </p:nvSpPr>
            <p:spPr>
              <a:xfrm>
                <a:off x="3429000" y="3352800"/>
                <a:ext cx="1360222" cy="1700278"/>
              </a:xfrm>
              <a:prstGeom prst="roundRect">
                <a:avLst>
                  <a:gd name="adj" fmla="val 10657"/>
                </a:avLst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>
                <a:off x="3569433" y="3524250"/>
                <a:ext cx="1221154" cy="609600"/>
              </a:xfrm>
              <a:prstGeom prst="roundRect">
                <a:avLst>
                  <a:gd name="adj" fmla="val 29375"/>
                </a:avLst>
              </a:prstGeom>
              <a:gradFill>
                <a:gsLst>
                  <a:gs pos="0">
                    <a:schemeClr val="bg1">
                      <a:alpha val="97000"/>
                    </a:schemeClr>
                  </a:gs>
                  <a:gs pos="50000">
                    <a:schemeClr val="bg1">
                      <a:alpha val="2700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7" name="Picture 36" descr="Web design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1646245" y="3133300"/>
              <a:ext cx="420169" cy="420169"/>
            </a:xfrm>
            <a:prstGeom prst="rect">
              <a:avLst/>
            </a:prstGeom>
          </p:spPr>
        </p:pic>
      </p:grpSp>
      <p:sp>
        <p:nvSpPr>
          <p:cNvPr id="46" name="Rectangle 45"/>
          <p:cNvSpPr/>
          <p:nvPr/>
        </p:nvSpPr>
        <p:spPr>
          <a:xfrm>
            <a:off x="4700778" y="3996690"/>
            <a:ext cx="4297680" cy="5029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0" bIns="0"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Your text here and more text here. 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3470148" y="3985260"/>
            <a:ext cx="1535430" cy="5029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8000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</a:gsLst>
          </a:gra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274320" rIns="0" rtlCol="0" anchor="ctr"/>
          <a:lstStyle/>
          <a:p>
            <a:pPr algn="ctr"/>
            <a:r>
              <a:rPr lang="en-US" sz="2400" dirty="0">
                <a:latin typeface="Tw Cen MT Condensed Extra Bold" panose="020B0803020202020204" pitchFamily="34" charset="0"/>
              </a:rPr>
              <a:t>Test</a:t>
            </a:r>
          </a:p>
        </p:txBody>
      </p:sp>
      <p:grpSp>
        <p:nvGrpSpPr>
          <p:cNvPr id="17" name="Group 71"/>
          <p:cNvGrpSpPr/>
          <p:nvPr/>
        </p:nvGrpSpPr>
        <p:grpSpPr>
          <a:xfrm>
            <a:off x="3152532" y="3930778"/>
            <a:ext cx="622416" cy="621792"/>
            <a:chOff x="2275140" y="3890388"/>
            <a:chExt cx="680283" cy="679601"/>
          </a:xfrm>
        </p:grpSpPr>
        <p:grpSp>
          <p:nvGrpSpPr>
            <p:cNvPr id="18" name="Group 27"/>
            <p:cNvGrpSpPr/>
            <p:nvPr/>
          </p:nvGrpSpPr>
          <p:grpSpPr>
            <a:xfrm>
              <a:off x="2275140" y="3890388"/>
              <a:ext cx="680283" cy="679601"/>
              <a:chOff x="3429000" y="3352792"/>
              <a:chExt cx="1361587" cy="1700275"/>
            </a:xfrm>
          </p:grpSpPr>
          <p:sp>
            <p:nvSpPr>
              <p:cNvPr id="49" name="Rounded Rectangle 48"/>
              <p:cNvSpPr/>
              <p:nvPr/>
            </p:nvSpPr>
            <p:spPr>
              <a:xfrm>
                <a:off x="3429000" y="3352792"/>
                <a:ext cx="1360222" cy="1700275"/>
              </a:xfrm>
              <a:prstGeom prst="roundRect">
                <a:avLst>
                  <a:gd name="adj" fmla="val 10657"/>
                </a:avLst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ounded Rectangle 49"/>
              <p:cNvSpPr/>
              <p:nvPr/>
            </p:nvSpPr>
            <p:spPr>
              <a:xfrm>
                <a:off x="3569433" y="3524250"/>
                <a:ext cx="1221154" cy="609600"/>
              </a:xfrm>
              <a:prstGeom prst="roundRect">
                <a:avLst>
                  <a:gd name="adj" fmla="val 29375"/>
                </a:avLst>
              </a:prstGeom>
              <a:gradFill>
                <a:gsLst>
                  <a:gs pos="0">
                    <a:schemeClr val="bg1">
                      <a:alpha val="97000"/>
                    </a:schemeClr>
                  </a:gs>
                  <a:gs pos="50000">
                    <a:schemeClr val="bg1">
                      <a:alpha val="2700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1" name="Picture 50" descr="Checklist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250" r="6250"/>
            <a:stretch/>
          </p:blipFill>
          <p:spPr>
            <a:xfrm>
              <a:off x="2381821" y="3977445"/>
              <a:ext cx="404896" cy="462738"/>
            </a:xfrm>
            <a:prstGeom prst="rect">
              <a:avLst/>
            </a:prstGeom>
          </p:spPr>
        </p:pic>
      </p:grpSp>
      <p:sp>
        <p:nvSpPr>
          <p:cNvPr id="52" name="Rectangle 51"/>
          <p:cNvSpPr/>
          <p:nvPr/>
        </p:nvSpPr>
        <p:spPr>
          <a:xfrm>
            <a:off x="5180838" y="4811268"/>
            <a:ext cx="4297680" cy="5029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0" bIns="0"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Your text here and more text here. 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3950208" y="4799838"/>
            <a:ext cx="1535430" cy="502920"/>
          </a:xfrm>
          <a:prstGeom prst="roundRect">
            <a:avLst>
              <a:gd name="adj" fmla="val 50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274320" rIns="0" rtlCol="0" anchor="ctr"/>
          <a:lstStyle/>
          <a:p>
            <a:pPr algn="ctr"/>
            <a:r>
              <a:rPr lang="en-US" sz="2400" dirty="0">
                <a:latin typeface="Tw Cen MT Condensed Extra Bold" panose="020B0803020202020204" pitchFamily="34" charset="0"/>
              </a:rPr>
              <a:t>Deploy</a:t>
            </a:r>
          </a:p>
        </p:txBody>
      </p:sp>
      <p:grpSp>
        <p:nvGrpSpPr>
          <p:cNvPr id="19" name="Group 72"/>
          <p:cNvGrpSpPr/>
          <p:nvPr/>
        </p:nvGrpSpPr>
        <p:grpSpPr>
          <a:xfrm>
            <a:off x="3505010" y="4735068"/>
            <a:ext cx="622416" cy="621792"/>
            <a:chOff x="2732340" y="4801174"/>
            <a:chExt cx="680283" cy="690938"/>
          </a:xfrm>
        </p:grpSpPr>
        <p:grpSp>
          <p:nvGrpSpPr>
            <p:cNvPr id="20" name="Group 27"/>
            <p:cNvGrpSpPr/>
            <p:nvPr/>
          </p:nvGrpSpPr>
          <p:grpSpPr>
            <a:xfrm>
              <a:off x="2732340" y="4801174"/>
              <a:ext cx="680283" cy="690938"/>
              <a:chOff x="3429000" y="3352811"/>
              <a:chExt cx="1361587" cy="1728642"/>
            </a:xfrm>
          </p:grpSpPr>
          <p:sp>
            <p:nvSpPr>
              <p:cNvPr id="55" name="Rounded Rectangle 54"/>
              <p:cNvSpPr/>
              <p:nvPr/>
            </p:nvSpPr>
            <p:spPr>
              <a:xfrm>
                <a:off x="3429000" y="3352811"/>
                <a:ext cx="1360222" cy="1728642"/>
              </a:xfrm>
              <a:prstGeom prst="roundRect">
                <a:avLst>
                  <a:gd name="adj" fmla="val 10657"/>
                </a:avLst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ounded Rectangle 55"/>
              <p:cNvSpPr/>
              <p:nvPr/>
            </p:nvSpPr>
            <p:spPr>
              <a:xfrm>
                <a:off x="3569433" y="3524250"/>
                <a:ext cx="1221154" cy="609600"/>
              </a:xfrm>
              <a:prstGeom prst="roundRect">
                <a:avLst>
                  <a:gd name="adj" fmla="val 29375"/>
                </a:avLst>
              </a:prstGeom>
              <a:gradFill>
                <a:gsLst>
                  <a:gs pos="0">
                    <a:schemeClr val="bg1">
                      <a:alpha val="97000"/>
                    </a:schemeClr>
                  </a:gs>
                  <a:gs pos="50000">
                    <a:schemeClr val="bg1">
                      <a:alpha val="2700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57" name="Picture 56" descr="Cloud Computi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2867627" y="4938269"/>
              <a:ext cx="451196" cy="458723"/>
            </a:xfrm>
            <a:prstGeom prst="rect">
              <a:avLst/>
            </a:prstGeom>
          </p:spPr>
        </p:pic>
      </p:grpSp>
      <p:sp>
        <p:nvSpPr>
          <p:cNvPr id="58" name="Rectangle 57"/>
          <p:cNvSpPr/>
          <p:nvPr/>
        </p:nvSpPr>
        <p:spPr>
          <a:xfrm>
            <a:off x="5474208" y="5661660"/>
            <a:ext cx="4297680" cy="5029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0" bIns="0" rtlCol="0" anchor="ctr"/>
          <a:lstStyle/>
          <a:p>
            <a:r>
              <a:rPr lang="en-US" sz="2000" dirty="0">
                <a:solidFill>
                  <a:schemeClr val="tx1"/>
                </a:solidFill>
              </a:rPr>
              <a:t>Your text here and more text here. 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4243578" y="5650230"/>
            <a:ext cx="1535430" cy="50292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80000">
                <a:schemeClr val="tx1">
                  <a:lumMod val="65000"/>
                  <a:lumOff val="35000"/>
                </a:schemeClr>
              </a:gs>
              <a:gs pos="100000">
                <a:schemeClr val="bg1">
                  <a:lumMod val="50000"/>
                </a:schemeClr>
              </a:gs>
            </a:gsLst>
          </a:gra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274320" rIns="0" rtlCol="0" anchor="ctr"/>
          <a:lstStyle/>
          <a:p>
            <a:pPr algn="ctr"/>
            <a:r>
              <a:rPr lang="en-US" sz="2400" dirty="0">
                <a:latin typeface="Tw Cen MT Condensed Extra Bold" panose="020B0803020202020204" pitchFamily="34" charset="0"/>
              </a:rPr>
              <a:t>Maintain</a:t>
            </a:r>
          </a:p>
        </p:txBody>
      </p:sp>
      <p:grpSp>
        <p:nvGrpSpPr>
          <p:cNvPr id="21" name="Group 73"/>
          <p:cNvGrpSpPr/>
          <p:nvPr/>
        </p:nvGrpSpPr>
        <p:grpSpPr>
          <a:xfrm>
            <a:off x="3851720" y="5596320"/>
            <a:ext cx="620459" cy="620459"/>
            <a:chOff x="3189541" y="5638800"/>
            <a:chExt cx="761429" cy="761429"/>
          </a:xfrm>
        </p:grpSpPr>
        <p:grpSp>
          <p:nvGrpSpPr>
            <p:cNvPr id="22" name="Group 27"/>
            <p:cNvGrpSpPr/>
            <p:nvPr/>
          </p:nvGrpSpPr>
          <p:grpSpPr>
            <a:xfrm>
              <a:off x="3189541" y="5638800"/>
              <a:ext cx="761429" cy="761429"/>
              <a:chOff x="3429000" y="3352800"/>
              <a:chExt cx="1524000" cy="1905000"/>
            </a:xfrm>
          </p:grpSpPr>
          <p:sp>
            <p:nvSpPr>
              <p:cNvPr id="61" name="Rounded Rectangle 60"/>
              <p:cNvSpPr/>
              <p:nvPr/>
            </p:nvSpPr>
            <p:spPr>
              <a:xfrm>
                <a:off x="3429000" y="3352800"/>
                <a:ext cx="1524000" cy="1905000"/>
              </a:xfrm>
              <a:prstGeom prst="roundRect">
                <a:avLst>
                  <a:gd name="adj" fmla="val 10657"/>
                </a:avLst>
              </a:prstGeom>
              <a:solidFill>
                <a:schemeClr val="bg1">
                  <a:lumMod val="85000"/>
                </a:schemeClr>
              </a:solidFill>
              <a:ln w="28575">
                <a:solidFill>
                  <a:schemeClr val="accent2">
                    <a:lumMod val="50000"/>
                  </a:schemeClr>
                </a:solidFill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ounded Rectangle 61"/>
              <p:cNvSpPr/>
              <p:nvPr/>
            </p:nvSpPr>
            <p:spPr>
              <a:xfrm>
                <a:off x="3569433" y="3524250"/>
                <a:ext cx="1221154" cy="609600"/>
              </a:xfrm>
              <a:prstGeom prst="roundRect">
                <a:avLst>
                  <a:gd name="adj" fmla="val 29375"/>
                </a:avLst>
              </a:prstGeom>
              <a:gradFill>
                <a:gsLst>
                  <a:gs pos="0">
                    <a:schemeClr val="bg1">
                      <a:alpha val="97000"/>
                    </a:schemeClr>
                  </a:gs>
                  <a:gs pos="50000">
                    <a:schemeClr val="bg1">
                      <a:alpha val="27000"/>
                    </a:schemeClr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3" name="Picture 62" descr="Tools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/>
          </p:blipFill>
          <p:spPr>
            <a:xfrm>
              <a:off x="3333558" y="5801298"/>
              <a:ext cx="458723" cy="458723"/>
            </a:xfrm>
            <a:prstGeom prst="rect">
              <a:avLst/>
            </a:prstGeom>
          </p:spPr>
        </p:pic>
      </p:grpSp>
      <p:pic>
        <p:nvPicPr>
          <p:cNvPr id="64" name="Picture 63" descr="white-curved-arrow-hi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878318" y="2004061"/>
            <a:ext cx="381000" cy="4026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0" name="Picture 79" descr="white-curved-arrow-hi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270748" y="2799209"/>
            <a:ext cx="381000" cy="4026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1" name="Picture 80" descr="white-curved-arrow-hi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628888" y="3604362"/>
            <a:ext cx="381000" cy="4026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2" name="Picture 81" descr="white-curved-arrow-hi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009888" y="4387979"/>
            <a:ext cx="381000" cy="4026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3" name="Picture 82" descr="white-curved-arrow-hi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467088" y="5226179"/>
            <a:ext cx="381000" cy="4026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6" grpId="0" animBg="1"/>
      <p:bldP spid="47" grpId="0" animBg="1"/>
      <p:bldP spid="52" grpId="0" animBg="1"/>
      <p:bldP spid="53" grpId="0" animBg="1"/>
      <p:bldP spid="58" grpId="0" animBg="1"/>
      <p:bldP spid="5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1FBD1-A70E-4A9D-A29E-E1C2DA825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 Step Process</a:t>
            </a:r>
            <a:endParaRPr lang="en-IN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8B8DB79-471D-45A9-ACAC-EA9E149560AD}"/>
              </a:ext>
            </a:extLst>
          </p:cNvPr>
          <p:cNvGrpSpPr/>
          <p:nvPr/>
        </p:nvGrpSpPr>
        <p:grpSpPr>
          <a:xfrm>
            <a:off x="2551271" y="2778190"/>
            <a:ext cx="1973357" cy="1301620"/>
            <a:chOff x="2572788" y="2988740"/>
            <a:chExt cx="1973357" cy="1301620"/>
          </a:xfrm>
        </p:grpSpPr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20C894D-18B2-4777-82E7-9DCE563BE6DD}"/>
                </a:ext>
              </a:extLst>
            </p:cNvPr>
            <p:cNvSpPr/>
            <p:nvPr/>
          </p:nvSpPr>
          <p:spPr>
            <a:xfrm>
              <a:off x="2572788" y="3338152"/>
              <a:ext cx="1333305" cy="606976"/>
            </a:xfrm>
            <a:custGeom>
              <a:avLst/>
              <a:gdLst>
                <a:gd name="connsiteX0" fmla="*/ 4180 w 1333305"/>
                <a:gd name="connsiteY0" fmla="*/ 0 h 606976"/>
                <a:gd name="connsiteX1" fmla="*/ 1031907 w 1333305"/>
                <a:gd name="connsiteY1" fmla="*/ 0 h 606976"/>
                <a:gd name="connsiteX2" fmla="*/ 1333305 w 1333305"/>
                <a:gd name="connsiteY2" fmla="*/ 301398 h 606976"/>
                <a:gd name="connsiteX3" fmla="*/ 1027727 w 1333305"/>
                <a:gd name="connsiteY3" fmla="*/ 606976 h 606976"/>
                <a:gd name="connsiteX4" fmla="*/ 0 w 1333305"/>
                <a:gd name="connsiteY4" fmla="*/ 606976 h 606976"/>
                <a:gd name="connsiteX5" fmla="*/ 305578 w 1333305"/>
                <a:gd name="connsiteY5" fmla="*/ 301398 h 606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305" h="606976">
                  <a:moveTo>
                    <a:pt x="4180" y="0"/>
                  </a:moveTo>
                  <a:lnTo>
                    <a:pt x="1031907" y="0"/>
                  </a:lnTo>
                  <a:lnTo>
                    <a:pt x="1333305" y="301398"/>
                  </a:lnTo>
                  <a:lnTo>
                    <a:pt x="1027727" y="606976"/>
                  </a:lnTo>
                  <a:lnTo>
                    <a:pt x="0" y="606976"/>
                  </a:lnTo>
                  <a:lnTo>
                    <a:pt x="305578" y="301398"/>
                  </a:lnTo>
                  <a:close/>
                </a:path>
              </a:pathLst>
            </a:custGeom>
            <a:solidFill>
              <a:schemeClr val="accent5">
                <a:lumMod val="75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14B0F6E1-53C6-4B28-AA09-940B39121C32}"/>
                </a:ext>
              </a:extLst>
            </p:cNvPr>
            <p:cNvGrpSpPr/>
            <p:nvPr/>
          </p:nvGrpSpPr>
          <p:grpSpPr>
            <a:xfrm>
              <a:off x="3235195" y="2988740"/>
              <a:ext cx="1310950" cy="1301620"/>
              <a:chOff x="3235195" y="2988740"/>
              <a:chExt cx="1310950" cy="1301620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E482D79F-FDAE-4208-AFB6-D09E48CB94C6}"/>
                  </a:ext>
                </a:extLst>
              </p:cNvPr>
              <p:cNvSpPr/>
              <p:nvPr/>
            </p:nvSpPr>
            <p:spPr>
              <a:xfrm>
                <a:off x="3235195" y="2992920"/>
                <a:ext cx="578498" cy="345232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F03E356-8903-44E9-BBEC-6C26ACC61A6B}"/>
                  </a:ext>
                </a:extLst>
              </p:cNvPr>
              <p:cNvSpPr/>
              <p:nvPr/>
            </p:nvSpPr>
            <p:spPr>
              <a:xfrm>
                <a:off x="3244525" y="3945128"/>
                <a:ext cx="578498" cy="345232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" name="Arrow: Chevron 4">
                <a:extLst>
                  <a:ext uri="{FF2B5EF4-FFF2-40B4-BE49-F238E27FC236}">
                    <a16:creationId xmlns:a16="http://schemas.microsoft.com/office/drawing/2014/main" id="{9820C6AE-8F92-44EC-B43B-E1443095D1B3}"/>
                  </a:ext>
                </a:extLst>
              </p:cNvPr>
              <p:cNvSpPr/>
              <p:nvPr/>
            </p:nvSpPr>
            <p:spPr>
              <a:xfrm>
                <a:off x="3244525" y="2988740"/>
                <a:ext cx="1301620" cy="1301620"/>
              </a:xfrm>
              <a:prstGeom prst="chevron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3B25B9F8-01F2-4F6D-ADB3-98A669355248}"/>
              </a:ext>
            </a:extLst>
          </p:cNvPr>
          <p:cNvGrpSpPr/>
          <p:nvPr/>
        </p:nvGrpSpPr>
        <p:grpSpPr>
          <a:xfrm>
            <a:off x="4219051" y="2778190"/>
            <a:ext cx="1973357" cy="1301620"/>
            <a:chOff x="4251326" y="2988740"/>
            <a:chExt cx="1973357" cy="1301620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0CAAA4B-A148-4A68-BF76-27D863C4A6A2}"/>
                </a:ext>
              </a:extLst>
            </p:cNvPr>
            <p:cNvSpPr/>
            <p:nvPr/>
          </p:nvSpPr>
          <p:spPr>
            <a:xfrm>
              <a:off x="4251326" y="3338152"/>
              <a:ext cx="1333305" cy="606976"/>
            </a:xfrm>
            <a:custGeom>
              <a:avLst/>
              <a:gdLst>
                <a:gd name="connsiteX0" fmla="*/ 4180 w 1333305"/>
                <a:gd name="connsiteY0" fmla="*/ 0 h 606976"/>
                <a:gd name="connsiteX1" fmla="*/ 1031907 w 1333305"/>
                <a:gd name="connsiteY1" fmla="*/ 0 h 606976"/>
                <a:gd name="connsiteX2" fmla="*/ 1333305 w 1333305"/>
                <a:gd name="connsiteY2" fmla="*/ 301398 h 606976"/>
                <a:gd name="connsiteX3" fmla="*/ 1027727 w 1333305"/>
                <a:gd name="connsiteY3" fmla="*/ 606976 h 606976"/>
                <a:gd name="connsiteX4" fmla="*/ 0 w 1333305"/>
                <a:gd name="connsiteY4" fmla="*/ 606976 h 606976"/>
                <a:gd name="connsiteX5" fmla="*/ 305578 w 1333305"/>
                <a:gd name="connsiteY5" fmla="*/ 301398 h 606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305" h="606976">
                  <a:moveTo>
                    <a:pt x="4180" y="0"/>
                  </a:moveTo>
                  <a:lnTo>
                    <a:pt x="1031907" y="0"/>
                  </a:lnTo>
                  <a:lnTo>
                    <a:pt x="1333305" y="301398"/>
                  </a:lnTo>
                  <a:lnTo>
                    <a:pt x="1027727" y="606976"/>
                  </a:lnTo>
                  <a:lnTo>
                    <a:pt x="0" y="606976"/>
                  </a:lnTo>
                  <a:lnTo>
                    <a:pt x="305578" y="301398"/>
                  </a:lnTo>
                  <a:close/>
                </a:path>
              </a:pathLst>
            </a:custGeom>
            <a:solidFill>
              <a:schemeClr val="accent5">
                <a:lumMod val="75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EC6016FA-2649-4492-B328-912D2E748856}"/>
                </a:ext>
              </a:extLst>
            </p:cNvPr>
            <p:cNvGrpSpPr/>
            <p:nvPr/>
          </p:nvGrpSpPr>
          <p:grpSpPr>
            <a:xfrm>
              <a:off x="4913733" y="2988740"/>
              <a:ext cx="1310950" cy="1301620"/>
              <a:chOff x="4913733" y="2988740"/>
              <a:chExt cx="1310950" cy="1301620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82DF1B8-345F-4BA5-8F8D-D951A30337ED}"/>
                  </a:ext>
                </a:extLst>
              </p:cNvPr>
              <p:cNvSpPr/>
              <p:nvPr/>
            </p:nvSpPr>
            <p:spPr>
              <a:xfrm>
                <a:off x="4913733" y="2992920"/>
                <a:ext cx="578498" cy="345232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F796BCB5-2599-4E56-B310-D5BD0A3FE57C}"/>
                  </a:ext>
                </a:extLst>
              </p:cNvPr>
              <p:cNvSpPr/>
              <p:nvPr/>
            </p:nvSpPr>
            <p:spPr>
              <a:xfrm>
                <a:off x="4923063" y="3945128"/>
                <a:ext cx="578498" cy="345232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8" name="Arrow: Chevron 7">
                <a:extLst>
                  <a:ext uri="{FF2B5EF4-FFF2-40B4-BE49-F238E27FC236}">
                    <a16:creationId xmlns:a16="http://schemas.microsoft.com/office/drawing/2014/main" id="{72796738-CBEA-4E07-8D60-4C7811E14786}"/>
                  </a:ext>
                </a:extLst>
              </p:cNvPr>
              <p:cNvSpPr/>
              <p:nvPr/>
            </p:nvSpPr>
            <p:spPr>
              <a:xfrm>
                <a:off x="4923063" y="2988740"/>
                <a:ext cx="1301620" cy="1301620"/>
              </a:xfrm>
              <a:prstGeom prst="chevron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C32FAE6A-ED8F-4321-83DB-350D9DA4DC7C}"/>
              </a:ext>
            </a:extLst>
          </p:cNvPr>
          <p:cNvGrpSpPr/>
          <p:nvPr/>
        </p:nvGrpSpPr>
        <p:grpSpPr>
          <a:xfrm>
            <a:off x="5886831" y="2778190"/>
            <a:ext cx="1973357" cy="1301620"/>
            <a:chOff x="5929864" y="2988740"/>
            <a:chExt cx="1973357" cy="1301620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7C33808-6953-439E-9655-410195672021}"/>
                </a:ext>
              </a:extLst>
            </p:cNvPr>
            <p:cNvSpPr/>
            <p:nvPr/>
          </p:nvSpPr>
          <p:spPr>
            <a:xfrm>
              <a:off x="5929864" y="3338152"/>
              <a:ext cx="1333305" cy="606976"/>
            </a:xfrm>
            <a:custGeom>
              <a:avLst/>
              <a:gdLst>
                <a:gd name="connsiteX0" fmla="*/ 4180 w 1333305"/>
                <a:gd name="connsiteY0" fmla="*/ 0 h 606976"/>
                <a:gd name="connsiteX1" fmla="*/ 1031907 w 1333305"/>
                <a:gd name="connsiteY1" fmla="*/ 0 h 606976"/>
                <a:gd name="connsiteX2" fmla="*/ 1333305 w 1333305"/>
                <a:gd name="connsiteY2" fmla="*/ 301398 h 606976"/>
                <a:gd name="connsiteX3" fmla="*/ 1027727 w 1333305"/>
                <a:gd name="connsiteY3" fmla="*/ 606976 h 606976"/>
                <a:gd name="connsiteX4" fmla="*/ 0 w 1333305"/>
                <a:gd name="connsiteY4" fmla="*/ 606976 h 606976"/>
                <a:gd name="connsiteX5" fmla="*/ 305578 w 1333305"/>
                <a:gd name="connsiteY5" fmla="*/ 301398 h 606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305" h="606976">
                  <a:moveTo>
                    <a:pt x="4180" y="0"/>
                  </a:moveTo>
                  <a:lnTo>
                    <a:pt x="1031907" y="0"/>
                  </a:lnTo>
                  <a:lnTo>
                    <a:pt x="1333305" y="301398"/>
                  </a:lnTo>
                  <a:lnTo>
                    <a:pt x="1027727" y="606976"/>
                  </a:lnTo>
                  <a:lnTo>
                    <a:pt x="0" y="606976"/>
                  </a:lnTo>
                  <a:lnTo>
                    <a:pt x="305578" y="301398"/>
                  </a:lnTo>
                  <a:close/>
                </a:path>
              </a:pathLst>
            </a:custGeom>
            <a:solidFill>
              <a:schemeClr val="accent5">
                <a:lumMod val="75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3FD3E48-077E-45D0-B9FA-A60D9E335800}"/>
                </a:ext>
              </a:extLst>
            </p:cNvPr>
            <p:cNvGrpSpPr/>
            <p:nvPr/>
          </p:nvGrpSpPr>
          <p:grpSpPr>
            <a:xfrm>
              <a:off x="6592271" y="2988740"/>
              <a:ext cx="1310950" cy="1301620"/>
              <a:chOff x="6592271" y="2988740"/>
              <a:chExt cx="1310950" cy="1301620"/>
            </a:xfrm>
          </p:grpSpPr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47691E0-51BD-47FE-A1E4-303D20303DD2}"/>
                  </a:ext>
                </a:extLst>
              </p:cNvPr>
              <p:cNvSpPr/>
              <p:nvPr/>
            </p:nvSpPr>
            <p:spPr>
              <a:xfrm>
                <a:off x="6592271" y="2992920"/>
                <a:ext cx="578498" cy="345232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2D2EB5DB-23DD-4AB2-A948-E0CF16E4A75F}"/>
                  </a:ext>
                </a:extLst>
              </p:cNvPr>
              <p:cNvSpPr/>
              <p:nvPr/>
            </p:nvSpPr>
            <p:spPr>
              <a:xfrm>
                <a:off x="6601601" y="3945128"/>
                <a:ext cx="578498" cy="345232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2" name="Arrow: Chevron 11">
                <a:extLst>
                  <a:ext uri="{FF2B5EF4-FFF2-40B4-BE49-F238E27FC236}">
                    <a16:creationId xmlns:a16="http://schemas.microsoft.com/office/drawing/2014/main" id="{CCFE6C61-A38D-4BD4-83EA-C08F0E2DD29E}"/>
                  </a:ext>
                </a:extLst>
              </p:cNvPr>
              <p:cNvSpPr/>
              <p:nvPr/>
            </p:nvSpPr>
            <p:spPr>
              <a:xfrm>
                <a:off x="6601601" y="2988740"/>
                <a:ext cx="1301620" cy="1301620"/>
              </a:xfrm>
              <a:prstGeom prst="chevron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318FE46C-028C-44C4-AC39-C069E60EE190}"/>
              </a:ext>
            </a:extLst>
          </p:cNvPr>
          <p:cNvGrpSpPr/>
          <p:nvPr/>
        </p:nvGrpSpPr>
        <p:grpSpPr>
          <a:xfrm>
            <a:off x="7554611" y="2778190"/>
            <a:ext cx="1973357" cy="1301620"/>
            <a:chOff x="7608402" y="2988740"/>
            <a:chExt cx="1973357" cy="1301620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4C30C57-F8C6-41E9-AA30-6869910EB1DC}"/>
                </a:ext>
              </a:extLst>
            </p:cNvPr>
            <p:cNvSpPr/>
            <p:nvPr/>
          </p:nvSpPr>
          <p:spPr>
            <a:xfrm>
              <a:off x="7608402" y="3338152"/>
              <a:ext cx="1333305" cy="606976"/>
            </a:xfrm>
            <a:custGeom>
              <a:avLst/>
              <a:gdLst>
                <a:gd name="connsiteX0" fmla="*/ 4180 w 1333305"/>
                <a:gd name="connsiteY0" fmla="*/ 0 h 606976"/>
                <a:gd name="connsiteX1" fmla="*/ 1031907 w 1333305"/>
                <a:gd name="connsiteY1" fmla="*/ 0 h 606976"/>
                <a:gd name="connsiteX2" fmla="*/ 1333305 w 1333305"/>
                <a:gd name="connsiteY2" fmla="*/ 301398 h 606976"/>
                <a:gd name="connsiteX3" fmla="*/ 1027727 w 1333305"/>
                <a:gd name="connsiteY3" fmla="*/ 606976 h 606976"/>
                <a:gd name="connsiteX4" fmla="*/ 0 w 1333305"/>
                <a:gd name="connsiteY4" fmla="*/ 606976 h 606976"/>
                <a:gd name="connsiteX5" fmla="*/ 305578 w 1333305"/>
                <a:gd name="connsiteY5" fmla="*/ 301398 h 606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305" h="606976">
                  <a:moveTo>
                    <a:pt x="4180" y="0"/>
                  </a:moveTo>
                  <a:lnTo>
                    <a:pt x="1031907" y="0"/>
                  </a:lnTo>
                  <a:lnTo>
                    <a:pt x="1333305" y="301398"/>
                  </a:lnTo>
                  <a:lnTo>
                    <a:pt x="1027727" y="606976"/>
                  </a:lnTo>
                  <a:lnTo>
                    <a:pt x="0" y="606976"/>
                  </a:lnTo>
                  <a:lnTo>
                    <a:pt x="305578" y="301398"/>
                  </a:lnTo>
                  <a:close/>
                </a:path>
              </a:pathLst>
            </a:custGeom>
            <a:solidFill>
              <a:schemeClr val="accent5">
                <a:lumMod val="75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542A48E3-A21C-4B52-B8FB-D02761B7775E}"/>
                </a:ext>
              </a:extLst>
            </p:cNvPr>
            <p:cNvGrpSpPr/>
            <p:nvPr/>
          </p:nvGrpSpPr>
          <p:grpSpPr>
            <a:xfrm>
              <a:off x="8270809" y="2988740"/>
              <a:ext cx="1310950" cy="1301620"/>
              <a:chOff x="8270809" y="2988740"/>
              <a:chExt cx="1310950" cy="1301620"/>
            </a:xfrm>
          </p:grpSpPr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B7E6381D-134A-49BE-B560-406D4E1AFE9B}"/>
                  </a:ext>
                </a:extLst>
              </p:cNvPr>
              <p:cNvSpPr/>
              <p:nvPr/>
            </p:nvSpPr>
            <p:spPr>
              <a:xfrm>
                <a:off x="8270809" y="2992920"/>
                <a:ext cx="578498" cy="345232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1694BF4F-18AA-4E58-B229-D6BEAC73DEC9}"/>
                  </a:ext>
                </a:extLst>
              </p:cNvPr>
              <p:cNvSpPr/>
              <p:nvPr/>
            </p:nvSpPr>
            <p:spPr>
              <a:xfrm>
                <a:off x="8280139" y="3945128"/>
                <a:ext cx="578498" cy="345232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6" name="Arrow: Chevron 15">
                <a:extLst>
                  <a:ext uri="{FF2B5EF4-FFF2-40B4-BE49-F238E27FC236}">
                    <a16:creationId xmlns:a16="http://schemas.microsoft.com/office/drawing/2014/main" id="{492FEE3A-13FA-45DE-A1CE-B1E740F39885}"/>
                  </a:ext>
                </a:extLst>
              </p:cNvPr>
              <p:cNvSpPr/>
              <p:nvPr/>
            </p:nvSpPr>
            <p:spPr>
              <a:xfrm>
                <a:off x="8280139" y="2988740"/>
                <a:ext cx="1301620" cy="1301620"/>
              </a:xfrm>
              <a:prstGeom prst="chevron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76AC686-E204-43E7-9A4C-67EA55CB9B4D}"/>
              </a:ext>
            </a:extLst>
          </p:cNvPr>
          <p:cNvGrpSpPr/>
          <p:nvPr/>
        </p:nvGrpSpPr>
        <p:grpSpPr>
          <a:xfrm>
            <a:off x="838200" y="2778190"/>
            <a:ext cx="2018648" cy="1301620"/>
            <a:chOff x="848959" y="2988740"/>
            <a:chExt cx="2018648" cy="130162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B8E2CC1-E298-438E-A390-71DA35C6C360}"/>
                </a:ext>
              </a:extLst>
            </p:cNvPr>
            <p:cNvSpPr/>
            <p:nvPr/>
          </p:nvSpPr>
          <p:spPr>
            <a:xfrm>
              <a:off x="848959" y="3338152"/>
              <a:ext cx="1378597" cy="606976"/>
            </a:xfrm>
            <a:custGeom>
              <a:avLst/>
              <a:gdLst>
                <a:gd name="connsiteX0" fmla="*/ 0 w 1378597"/>
                <a:gd name="connsiteY0" fmla="*/ 0 h 606976"/>
                <a:gd name="connsiteX1" fmla="*/ 1077199 w 1378597"/>
                <a:gd name="connsiteY1" fmla="*/ 0 h 606976"/>
                <a:gd name="connsiteX2" fmla="*/ 1378597 w 1378597"/>
                <a:gd name="connsiteY2" fmla="*/ 301398 h 606976"/>
                <a:gd name="connsiteX3" fmla="*/ 1073019 w 1378597"/>
                <a:gd name="connsiteY3" fmla="*/ 606976 h 606976"/>
                <a:gd name="connsiteX4" fmla="*/ 0 w 1378597"/>
                <a:gd name="connsiteY4" fmla="*/ 606976 h 606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597" h="606976">
                  <a:moveTo>
                    <a:pt x="0" y="0"/>
                  </a:moveTo>
                  <a:lnTo>
                    <a:pt x="1077199" y="0"/>
                  </a:lnTo>
                  <a:lnTo>
                    <a:pt x="1378597" y="301398"/>
                  </a:lnTo>
                  <a:lnTo>
                    <a:pt x="1073019" y="606976"/>
                  </a:lnTo>
                  <a:lnTo>
                    <a:pt x="0" y="606976"/>
                  </a:lnTo>
                  <a:close/>
                </a:path>
              </a:pathLst>
            </a:custGeom>
            <a:solidFill>
              <a:schemeClr val="accent5">
                <a:lumMod val="75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B52FD83A-6F74-44F8-B2DA-8359A2FF3AD0}"/>
                </a:ext>
              </a:extLst>
            </p:cNvPr>
            <p:cNvGrpSpPr/>
            <p:nvPr/>
          </p:nvGrpSpPr>
          <p:grpSpPr>
            <a:xfrm>
              <a:off x="1556657" y="2988740"/>
              <a:ext cx="1310950" cy="1301620"/>
              <a:chOff x="1556657" y="2988740"/>
              <a:chExt cx="1310950" cy="1301620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FB56A7A-E4AA-4EC3-BBD6-27537D4DD522}"/>
                  </a:ext>
                </a:extLst>
              </p:cNvPr>
              <p:cNvSpPr/>
              <p:nvPr/>
            </p:nvSpPr>
            <p:spPr>
              <a:xfrm>
                <a:off x="1556657" y="2992920"/>
                <a:ext cx="578498" cy="345232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2F696BE-45E7-4D05-B2C3-D2391F80788A}"/>
                  </a:ext>
                </a:extLst>
              </p:cNvPr>
              <p:cNvSpPr/>
              <p:nvPr/>
            </p:nvSpPr>
            <p:spPr>
              <a:xfrm>
                <a:off x="1565987" y="3945128"/>
                <a:ext cx="578498" cy="345232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0" name="Arrow: Chevron 19">
                <a:extLst>
                  <a:ext uri="{FF2B5EF4-FFF2-40B4-BE49-F238E27FC236}">
                    <a16:creationId xmlns:a16="http://schemas.microsoft.com/office/drawing/2014/main" id="{BD9AD005-6EB7-435D-B42E-C40A7FC3B009}"/>
                  </a:ext>
                </a:extLst>
              </p:cNvPr>
              <p:cNvSpPr/>
              <p:nvPr/>
            </p:nvSpPr>
            <p:spPr>
              <a:xfrm>
                <a:off x="1565987" y="2988740"/>
                <a:ext cx="1301620" cy="1301620"/>
              </a:xfrm>
              <a:prstGeom prst="chevron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222DB4CD-FD22-4AD9-8B83-D127BB9B88C4}"/>
              </a:ext>
            </a:extLst>
          </p:cNvPr>
          <p:cNvGrpSpPr/>
          <p:nvPr/>
        </p:nvGrpSpPr>
        <p:grpSpPr>
          <a:xfrm>
            <a:off x="9222391" y="2778190"/>
            <a:ext cx="1973357" cy="1301620"/>
            <a:chOff x="9286940" y="2988740"/>
            <a:chExt cx="1973357" cy="1301620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561EA24-764D-4B67-8383-1C0302773396}"/>
                </a:ext>
              </a:extLst>
            </p:cNvPr>
            <p:cNvSpPr/>
            <p:nvPr/>
          </p:nvSpPr>
          <p:spPr>
            <a:xfrm>
              <a:off x="9286940" y="3338152"/>
              <a:ext cx="1333305" cy="606976"/>
            </a:xfrm>
            <a:custGeom>
              <a:avLst/>
              <a:gdLst>
                <a:gd name="connsiteX0" fmla="*/ 4180 w 1333305"/>
                <a:gd name="connsiteY0" fmla="*/ 0 h 606976"/>
                <a:gd name="connsiteX1" fmla="*/ 1031907 w 1333305"/>
                <a:gd name="connsiteY1" fmla="*/ 0 h 606976"/>
                <a:gd name="connsiteX2" fmla="*/ 1333305 w 1333305"/>
                <a:gd name="connsiteY2" fmla="*/ 301398 h 606976"/>
                <a:gd name="connsiteX3" fmla="*/ 1027727 w 1333305"/>
                <a:gd name="connsiteY3" fmla="*/ 606976 h 606976"/>
                <a:gd name="connsiteX4" fmla="*/ 0 w 1333305"/>
                <a:gd name="connsiteY4" fmla="*/ 606976 h 606976"/>
                <a:gd name="connsiteX5" fmla="*/ 305578 w 1333305"/>
                <a:gd name="connsiteY5" fmla="*/ 301398 h 606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3305" h="606976">
                  <a:moveTo>
                    <a:pt x="4180" y="0"/>
                  </a:moveTo>
                  <a:lnTo>
                    <a:pt x="1031907" y="0"/>
                  </a:lnTo>
                  <a:lnTo>
                    <a:pt x="1333305" y="301398"/>
                  </a:lnTo>
                  <a:lnTo>
                    <a:pt x="1027727" y="606976"/>
                  </a:lnTo>
                  <a:lnTo>
                    <a:pt x="0" y="606976"/>
                  </a:lnTo>
                  <a:lnTo>
                    <a:pt x="305578" y="301398"/>
                  </a:lnTo>
                  <a:close/>
                </a:path>
              </a:pathLst>
            </a:custGeom>
            <a:solidFill>
              <a:schemeClr val="accent5">
                <a:lumMod val="75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1728918C-9E4D-4593-921C-261F9D9ADC39}"/>
                </a:ext>
              </a:extLst>
            </p:cNvPr>
            <p:cNvGrpSpPr/>
            <p:nvPr/>
          </p:nvGrpSpPr>
          <p:grpSpPr>
            <a:xfrm>
              <a:off x="9949347" y="2988740"/>
              <a:ext cx="1310950" cy="1301620"/>
              <a:chOff x="9949347" y="2988740"/>
              <a:chExt cx="1310950" cy="1301620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F766C298-AD55-4685-9760-811375569580}"/>
                  </a:ext>
                </a:extLst>
              </p:cNvPr>
              <p:cNvSpPr/>
              <p:nvPr/>
            </p:nvSpPr>
            <p:spPr>
              <a:xfrm>
                <a:off x="9949347" y="2992920"/>
                <a:ext cx="578498" cy="345232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9F28C3FA-917F-4376-BDF3-1FA0266BC01C}"/>
                  </a:ext>
                </a:extLst>
              </p:cNvPr>
              <p:cNvSpPr/>
              <p:nvPr/>
            </p:nvSpPr>
            <p:spPr>
              <a:xfrm>
                <a:off x="9958677" y="3945128"/>
                <a:ext cx="578498" cy="345232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4" name="Arrow: Chevron 23">
                <a:extLst>
                  <a:ext uri="{FF2B5EF4-FFF2-40B4-BE49-F238E27FC236}">
                    <a16:creationId xmlns:a16="http://schemas.microsoft.com/office/drawing/2014/main" id="{1E81130E-7B22-4544-8CE9-E36C00D7D4D5}"/>
                  </a:ext>
                </a:extLst>
              </p:cNvPr>
              <p:cNvSpPr/>
              <p:nvPr/>
            </p:nvSpPr>
            <p:spPr>
              <a:xfrm>
                <a:off x="9958677" y="2988740"/>
                <a:ext cx="1301620" cy="1301620"/>
              </a:xfrm>
              <a:prstGeom prst="chevron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78354A63-8196-47A8-970A-B0A7EAB4CB7B}"/>
              </a:ext>
            </a:extLst>
          </p:cNvPr>
          <p:cNvSpPr txBox="1"/>
          <p:nvPr/>
        </p:nvSpPr>
        <p:spPr>
          <a:xfrm>
            <a:off x="887020" y="4267233"/>
            <a:ext cx="17701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You can replace this sample text</a:t>
            </a:r>
            <a:endParaRPr lang="en-IN" sz="20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DFDAE8A-A9FD-4F05-98AD-470C63DAD638}"/>
              </a:ext>
            </a:extLst>
          </p:cNvPr>
          <p:cNvSpPr txBox="1"/>
          <p:nvPr/>
        </p:nvSpPr>
        <p:spPr>
          <a:xfrm>
            <a:off x="2603966" y="4267233"/>
            <a:ext cx="17701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You can replace this sample text</a:t>
            </a:r>
            <a:endParaRPr lang="en-IN" sz="2000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A2FD903-862D-4D47-B5CE-0819782C1038}"/>
              </a:ext>
            </a:extLst>
          </p:cNvPr>
          <p:cNvSpPr txBox="1"/>
          <p:nvPr/>
        </p:nvSpPr>
        <p:spPr>
          <a:xfrm>
            <a:off x="4320912" y="4267233"/>
            <a:ext cx="17701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You can replace this sample text</a:t>
            </a:r>
            <a:endParaRPr lang="en-IN" sz="20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50CE3D8-905C-44F4-AAEE-D0EF58AC398A}"/>
              </a:ext>
            </a:extLst>
          </p:cNvPr>
          <p:cNvSpPr txBox="1"/>
          <p:nvPr/>
        </p:nvSpPr>
        <p:spPr>
          <a:xfrm>
            <a:off x="6037858" y="4267233"/>
            <a:ext cx="17701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You can replace this sample text</a:t>
            </a:r>
            <a:endParaRPr lang="en-IN" sz="2000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FC339C6-8293-4784-A3C1-ACE5C50E01FB}"/>
              </a:ext>
            </a:extLst>
          </p:cNvPr>
          <p:cNvSpPr txBox="1"/>
          <p:nvPr/>
        </p:nvSpPr>
        <p:spPr>
          <a:xfrm>
            <a:off x="7754804" y="4267233"/>
            <a:ext cx="17701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You can replace this sample text</a:t>
            </a:r>
            <a:endParaRPr lang="en-IN" sz="20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8105D0E-71D3-40D0-B410-862370DD106A}"/>
              </a:ext>
            </a:extLst>
          </p:cNvPr>
          <p:cNvSpPr txBox="1"/>
          <p:nvPr/>
        </p:nvSpPr>
        <p:spPr>
          <a:xfrm>
            <a:off x="9471750" y="4267233"/>
            <a:ext cx="17701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You can replace this sample text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754661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4" grpId="0"/>
      <p:bldP spid="85" grpId="0"/>
      <p:bldP spid="86" grpId="0"/>
      <p:bldP spid="87" grpId="0"/>
      <p:bldP spid="8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6 Step Process</a:t>
            </a:r>
          </a:p>
        </p:txBody>
      </p:sp>
      <p:sp>
        <p:nvSpPr>
          <p:cNvPr id="10" name="Chevron 9"/>
          <p:cNvSpPr/>
          <p:nvPr/>
        </p:nvSpPr>
        <p:spPr>
          <a:xfrm>
            <a:off x="1905000" y="3505200"/>
            <a:ext cx="1600200" cy="762000"/>
          </a:xfrm>
          <a:prstGeom prst="chevron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1</a:t>
            </a:r>
            <a:endParaRPr 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 Condensed Extra Bold" panose="020B0803020202020204" pitchFamily="34" charset="0"/>
            </a:endParaRPr>
          </a:p>
        </p:txBody>
      </p:sp>
      <p:sp>
        <p:nvSpPr>
          <p:cNvPr id="11" name="Chevron 10"/>
          <p:cNvSpPr/>
          <p:nvPr/>
        </p:nvSpPr>
        <p:spPr>
          <a:xfrm>
            <a:off x="3200400" y="3505200"/>
            <a:ext cx="1600200" cy="762000"/>
          </a:xfrm>
          <a:prstGeom prst="chevron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2</a:t>
            </a:r>
            <a:endParaRPr 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 Condensed Extra Bold" panose="020B0803020202020204" pitchFamily="34" charset="0"/>
            </a:endParaRPr>
          </a:p>
        </p:txBody>
      </p:sp>
      <p:sp>
        <p:nvSpPr>
          <p:cNvPr id="12" name="Chevron 11"/>
          <p:cNvSpPr/>
          <p:nvPr/>
        </p:nvSpPr>
        <p:spPr>
          <a:xfrm>
            <a:off x="4495800" y="3505200"/>
            <a:ext cx="1600200" cy="762000"/>
          </a:xfrm>
          <a:prstGeom prst="chevron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3</a:t>
            </a:r>
            <a:endParaRPr 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 Condensed Extra Bold" panose="020B0803020202020204" pitchFamily="34" charset="0"/>
            </a:endParaRPr>
          </a:p>
        </p:txBody>
      </p:sp>
      <p:sp>
        <p:nvSpPr>
          <p:cNvPr id="13" name="Chevron 12"/>
          <p:cNvSpPr/>
          <p:nvPr/>
        </p:nvSpPr>
        <p:spPr>
          <a:xfrm>
            <a:off x="5791200" y="3505200"/>
            <a:ext cx="1600200" cy="762000"/>
          </a:xfrm>
          <a:prstGeom prst="chevron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4</a:t>
            </a:r>
            <a:endParaRPr 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 Condensed Extra Bold" panose="020B0803020202020204" pitchFamily="34" charset="0"/>
            </a:endParaRPr>
          </a:p>
        </p:txBody>
      </p:sp>
      <p:sp>
        <p:nvSpPr>
          <p:cNvPr id="14" name="Chevron 13"/>
          <p:cNvSpPr/>
          <p:nvPr/>
        </p:nvSpPr>
        <p:spPr>
          <a:xfrm>
            <a:off x="7086600" y="3505200"/>
            <a:ext cx="1600200" cy="762000"/>
          </a:xfrm>
          <a:prstGeom prst="chevron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5</a:t>
            </a:r>
            <a:endParaRPr 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 Condensed Extra Bold" panose="020B0803020202020204" pitchFamily="34" charset="0"/>
            </a:endParaRPr>
          </a:p>
        </p:txBody>
      </p:sp>
      <p:sp>
        <p:nvSpPr>
          <p:cNvPr id="15" name="Chevron 14"/>
          <p:cNvSpPr/>
          <p:nvPr/>
        </p:nvSpPr>
        <p:spPr>
          <a:xfrm>
            <a:off x="8458200" y="3505200"/>
            <a:ext cx="1219200" cy="762000"/>
          </a:xfrm>
          <a:custGeom>
            <a:avLst/>
            <a:gdLst>
              <a:gd name="connsiteX0" fmla="*/ 0 w 1600200"/>
              <a:gd name="connsiteY0" fmla="*/ 0 h 762000"/>
              <a:gd name="connsiteX1" fmla="*/ 1219200 w 1600200"/>
              <a:gd name="connsiteY1" fmla="*/ 0 h 762000"/>
              <a:gd name="connsiteX2" fmla="*/ 1600200 w 1600200"/>
              <a:gd name="connsiteY2" fmla="*/ 381000 h 762000"/>
              <a:gd name="connsiteX3" fmla="*/ 1219200 w 1600200"/>
              <a:gd name="connsiteY3" fmla="*/ 762000 h 762000"/>
              <a:gd name="connsiteX4" fmla="*/ 0 w 1600200"/>
              <a:gd name="connsiteY4" fmla="*/ 762000 h 762000"/>
              <a:gd name="connsiteX5" fmla="*/ 381000 w 1600200"/>
              <a:gd name="connsiteY5" fmla="*/ 381000 h 762000"/>
              <a:gd name="connsiteX6" fmla="*/ 0 w 1600200"/>
              <a:gd name="connsiteY6" fmla="*/ 0 h 762000"/>
              <a:gd name="connsiteX0" fmla="*/ 0 w 1219200"/>
              <a:gd name="connsiteY0" fmla="*/ 0 h 762000"/>
              <a:gd name="connsiteX1" fmla="*/ 1219200 w 1219200"/>
              <a:gd name="connsiteY1" fmla="*/ 0 h 762000"/>
              <a:gd name="connsiteX2" fmla="*/ 1219200 w 1219200"/>
              <a:gd name="connsiteY2" fmla="*/ 762000 h 762000"/>
              <a:gd name="connsiteX3" fmla="*/ 0 w 1219200"/>
              <a:gd name="connsiteY3" fmla="*/ 762000 h 762000"/>
              <a:gd name="connsiteX4" fmla="*/ 381000 w 1219200"/>
              <a:gd name="connsiteY4" fmla="*/ 381000 h 762000"/>
              <a:gd name="connsiteX5" fmla="*/ 0 w 1219200"/>
              <a:gd name="connsiteY5" fmla="*/ 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" h="762000">
                <a:moveTo>
                  <a:pt x="0" y="0"/>
                </a:moveTo>
                <a:lnTo>
                  <a:pt x="1219200" y="0"/>
                </a:lnTo>
                <a:lnTo>
                  <a:pt x="1219200" y="762000"/>
                </a:lnTo>
                <a:lnTo>
                  <a:pt x="0" y="762000"/>
                </a:lnTo>
                <a:lnTo>
                  <a:pt x="381000" y="381000"/>
                </a:lnTo>
                <a:lnTo>
                  <a:pt x="0" y="0"/>
                </a:lnTo>
                <a:close/>
              </a:path>
            </a:pathLst>
          </a:cu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6</a:t>
            </a:r>
            <a:endParaRPr 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 Condensed Extra Bold" panose="020B0803020202020204" pitchFamily="34" charset="0"/>
            </a:endParaRPr>
          </a:p>
        </p:txBody>
      </p:sp>
      <p:grpSp>
        <p:nvGrpSpPr>
          <p:cNvPr id="3" name="Group 15"/>
          <p:cNvGrpSpPr/>
          <p:nvPr/>
        </p:nvGrpSpPr>
        <p:grpSpPr>
          <a:xfrm>
            <a:off x="2305050" y="1676400"/>
            <a:ext cx="1994106" cy="1828800"/>
            <a:chOff x="857250" y="122904"/>
            <a:chExt cx="1994106" cy="2544096"/>
          </a:xfrm>
        </p:grpSpPr>
        <p:cxnSp>
          <p:nvCxnSpPr>
            <p:cNvPr id="20" name="Shape 19"/>
            <p:cNvCxnSpPr/>
            <p:nvPr/>
          </p:nvCxnSpPr>
          <p:spPr>
            <a:xfrm rot="5400000" flipH="1" flipV="1">
              <a:off x="215265" y="1861185"/>
              <a:ext cx="1447800" cy="163830"/>
            </a:xfrm>
            <a:prstGeom prst="bentConnector2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ounded Rectangle 20"/>
            <p:cNvSpPr/>
            <p:nvPr/>
          </p:nvSpPr>
          <p:spPr>
            <a:xfrm>
              <a:off x="1061892" y="122904"/>
              <a:ext cx="1789464" cy="2209800"/>
            </a:xfrm>
            <a:prstGeom prst="roundRect">
              <a:avLst>
                <a:gd name="adj" fmla="val 9063"/>
              </a:avLst>
            </a:prstGeom>
            <a:solidFill>
              <a:schemeClr val="accent3">
                <a:lumMod val="20000"/>
                <a:lumOff val="8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libri" pitchFamily="34" charset="0"/>
                </a:rPr>
                <a:t>Your text here</a:t>
              </a:r>
            </a:p>
          </p:txBody>
        </p:sp>
      </p:grpSp>
      <p:grpSp>
        <p:nvGrpSpPr>
          <p:cNvPr id="4" name="Group 21"/>
          <p:cNvGrpSpPr/>
          <p:nvPr/>
        </p:nvGrpSpPr>
        <p:grpSpPr>
          <a:xfrm>
            <a:off x="4895850" y="1600200"/>
            <a:ext cx="2055558" cy="1905000"/>
            <a:chOff x="3448050" y="137652"/>
            <a:chExt cx="2055558" cy="2529348"/>
          </a:xfrm>
        </p:grpSpPr>
        <p:cxnSp>
          <p:nvCxnSpPr>
            <p:cNvPr id="23" name="Shape 22"/>
            <p:cNvCxnSpPr/>
            <p:nvPr/>
          </p:nvCxnSpPr>
          <p:spPr>
            <a:xfrm rot="5400000" flipH="1" flipV="1">
              <a:off x="2844165" y="1823085"/>
              <a:ext cx="1447800" cy="240030"/>
            </a:xfrm>
            <a:prstGeom prst="bentConnector2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ounded Rectangle 23"/>
            <p:cNvSpPr/>
            <p:nvPr/>
          </p:nvSpPr>
          <p:spPr>
            <a:xfrm>
              <a:off x="3714144" y="137652"/>
              <a:ext cx="1789464" cy="2112511"/>
            </a:xfrm>
            <a:prstGeom prst="roundRect">
              <a:avLst>
                <a:gd name="adj" fmla="val 9063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libri" pitchFamily="34" charset="0"/>
                </a:rPr>
                <a:t>Your text here</a:t>
              </a:r>
            </a:p>
          </p:txBody>
        </p:sp>
      </p:grpSp>
      <p:grpSp>
        <p:nvGrpSpPr>
          <p:cNvPr id="5" name="Group 24"/>
          <p:cNvGrpSpPr/>
          <p:nvPr/>
        </p:nvGrpSpPr>
        <p:grpSpPr>
          <a:xfrm>
            <a:off x="7486650" y="1600200"/>
            <a:ext cx="2013774" cy="1905000"/>
            <a:chOff x="6038850" y="122904"/>
            <a:chExt cx="2013774" cy="2544096"/>
          </a:xfrm>
        </p:grpSpPr>
        <p:cxnSp>
          <p:nvCxnSpPr>
            <p:cNvPr id="26" name="Shape 25"/>
            <p:cNvCxnSpPr/>
            <p:nvPr/>
          </p:nvCxnSpPr>
          <p:spPr>
            <a:xfrm rot="5400000" flipH="1" flipV="1">
              <a:off x="5419725" y="1838325"/>
              <a:ext cx="1447800" cy="209550"/>
            </a:xfrm>
            <a:prstGeom prst="bentConnector2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ounded Rectangle 26"/>
            <p:cNvSpPr/>
            <p:nvPr/>
          </p:nvSpPr>
          <p:spPr>
            <a:xfrm>
              <a:off x="6263160" y="122904"/>
              <a:ext cx="1789464" cy="2124829"/>
            </a:xfrm>
            <a:prstGeom prst="roundRect">
              <a:avLst>
                <a:gd name="adj" fmla="val 9063"/>
              </a:avLst>
            </a:prstGeom>
            <a:solidFill>
              <a:schemeClr val="accent6">
                <a:lumMod val="20000"/>
                <a:lumOff val="8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libri" pitchFamily="34" charset="0"/>
                </a:rPr>
                <a:t>Your text here</a:t>
              </a:r>
            </a:p>
          </p:txBody>
        </p:sp>
      </p:grpSp>
      <p:grpSp>
        <p:nvGrpSpPr>
          <p:cNvPr id="6" name="Group 27"/>
          <p:cNvGrpSpPr/>
          <p:nvPr/>
        </p:nvGrpSpPr>
        <p:grpSpPr>
          <a:xfrm>
            <a:off x="2140956" y="4267200"/>
            <a:ext cx="2108406" cy="2105796"/>
            <a:chOff x="693156" y="3657600"/>
            <a:chExt cx="2108406" cy="2745265"/>
          </a:xfrm>
        </p:grpSpPr>
        <p:cxnSp>
          <p:nvCxnSpPr>
            <p:cNvPr id="29" name="Shape 28"/>
            <p:cNvCxnSpPr/>
            <p:nvPr/>
          </p:nvCxnSpPr>
          <p:spPr>
            <a:xfrm rot="5400000">
              <a:off x="1801437" y="4471035"/>
              <a:ext cx="1813560" cy="186690"/>
            </a:xfrm>
            <a:prstGeom prst="bentConnector2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ounded Rectangle 29"/>
            <p:cNvSpPr/>
            <p:nvPr/>
          </p:nvSpPr>
          <p:spPr>
            <a:xfrm>
              <a:off x="693156" y="4328652"/>
              <a:ext cx="1917288" cy="2074213"/>
            </a:xfrm>
            <a:prstGeom prst="roundRect">
              <a:avLst>
                <a:gd name="adj" fmla="val 9063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libri" pitchFamily="34" charset="0"/>
                </a:rPr>
                <a:t>Your text here</a:t>
              </a:r>
            </a:p>
          </p:txBody>
        </p:sp>
      </p:grpSp>
      <p:grpSp>
        <p:nvGrpSpPr>
          <p:cNvPr id="7" name="Group 30"/>
          <p:cNvGrpSpPr/>
          <p:nvPr/>
        </p:nvGrpSpPr>
        <p:grpSpPr>
          <a:xfrm>
            <a:off x="4719468" y="4267201"/>
            <a:ext cx="2120694" cy="2132477"/>
            <a:chOff x="3271668" y="3657600"/>
            <a:chExt cx="2120694" cy="2701138"/>
          </a:xfrm>
        </p:grpSpPr>
        <p:cxnSp>
          <p:nvCxnSpPr>
            <p:cNvPr id="32" name="Shape 31"/>
            <p:cNvCxnSpPr/>
            <p:nvPr/>
          </p:nvCxnSpPr>
          <p:spPr>
            <a:xfrm rot="5400000">
              <a:off x="4376997" y="4471035"/>
              <a:ext cx="1828800" cy="201930"/>
            </a:xfrm>
            <a:prstGeom prst="bentConnector2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ounded Rectangle 32"/>
            <p:cNvSpPr/>
            <p:nvPr/>
          </p:nvSpPr>
          <p:spPr>
            <a:xfrm>
              <a:off x="3271668" y="4343400"/>
              <a:ext cx="1917288" cy="2015338"/>
            </a:xfrm>
            <a:prstGeom prst="roundRect">
              <a:avLst>
                <a:gd name="adj" fmla="val 9063"/>
              </a:avLst>
            </a:prstGeom>
            <a:solidFill>
              <a:schemeClr val="tx2">
                <a:lumMod val="20000"/>
                <a:lumOff val="8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libri" pitchFamily="34" charset="0"/>
                </a:rPr>
                <a:t>Your text here</a:t>
              </a:r>
            </a:p>
          </p:txBody>
        </p:sp>
      </p:grpSp>
      <p:grpSp>
        <p:nvGrpSpPr>
          <p:cNvPr id="8" name="Group 33"/>
          <p:cNvGrpSpPr/>
          <p:nvPr/>
        </p:nvGrpSpPr>
        <p:grpSpPr>
          <a:xfrm>
            <a:off x="7297980" y="4267200"/>
            <a:ext cx="2132982" cy="2141295"/>
            <a:chOff x="5850180" y="3657600"/>
            <a:chExt cx="2132982" cy="2611445"/>
          </a:xfrm>
        </p:grpSpPr>
        <p:cxnSp>
          <p:nvCxnSpPr>
            <p:cNvPr id="35" name="Shape 34"/>
            <p:cNvCxnSpPr/>
            <p:nvPr/>
          </p:nvCxnSpPr>
          <p:spPr>
            <a:xfrm rot="5400000">
              <a:off x="6967797" y="4471035"/>
              <a:ext cx="1828800" cy="201930"/>
            </a:xfrm>
            <a:prstGeom prst="bentConnector2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ounded Rectangle 35"/>
            <p:cNvSpPr/>
            <p:nvPr/>
          </p:nvSpPr>
          <p:spPr>
            <a:xfrm>
              <a:off x="5850180" y="4328652"/>
              <a:ext cx="1917288" cy="1940393"/>
            </a:xfrm>
            <a:prstGeom prst="roundRect">
              <a:avLst>
                <a:gd name="adj" fmla="val 9063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libri" pitchFamily="34" charset="0"/>
                </a:rPr>
                <a:t>Your 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96526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A156A962-0D1B-4182-AF34-9A90D855EEE8}"/>
              </a:ext>
            </a:extLst>
          </p:cNvPr>
          <p:cNvGrpSpPr/>
          <p:nvPr/>
        </p:nvGrpSpPr>
        <p:grpSpPr>
          <a:xfrm>
            <a:off x="4294376" y="4331342"/>
            <a:ext cx="1847461" cy="1847461"/>
            <a:chOff x="838200" y="4726329"/>
            <a:chExt cx="1847461" cy="184746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2247B7D-D7CD-4F53-BCBD-E5917860620B}"/>
                </a:ext>
              </a:extLst>
            </p:cNvPr>
            <p:cNvSpPr/>
            <p:nvPr/>
          </p:nvSpPr>
          <p:spPr>
            <a:xfrm>
              <a:off x="838200" y="4726329"/>
              <a:ext cx="1847461" cy="1847461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F330778-8FCA-4ED0-AF6D-F4B5CFE51D38}"/>
                </a:ext>
              </a:extLst>
            </p:cNvPr>
            <p:cNvSpPr txBox="1"/>
            <p:nvPr/>
          </p:nvSpPr>
          <p:spPr>
            <a:xfrm flipH="1">
              <a:off x="947028" y="4834451"/>
              <a:ext cx="1629804" cy="16312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You can replace this sample text with your own text</a:t>
              </a:r>
              <a:endParaRPr lang="en-IN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97D6C6-8396-4246-AFE1-90A8FD44DD43}"/>
              </a:ext>
            </a:extLst>
          </p:cNvPr>
          <p:cNvGrpSpPr/>
          <p:nvPr/>
        </p:nvGrpSpPr>
        <p:grpSpPr>
          <a:xfrm flipH="1">
            <a:off x="6489808" y="4320951"/>
            <a:ext cx="2072951" cy="1847461"/>
            <a:chOff x="838200" y="2248677"/>
            <a:chExt cx="2072951" cy="1847461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DC0B9B1-2ED4-4EE7-AED1-D6A173F7E640}"/>
                </a:ext>
              </a:extLst>
            </p:cNvPr>
            <p:cNvSpPr/>
            <p:nvPr/>
          </p:nvSpPr>
          <p:spPr>
            <a:xfrm>
              <a:off x="838200" y="2248677"/>
              <a:ext cx="2072951" cy="1847461"/>
            </a:xfrm>
            <a:custGeom>
              <a:avLst/>
              <a:gdLst>
                <a:gd name="connsiteX0" fmla="*/ 0 w 2072951"/>
                <a:gd name="connsiteY0" fmla="*/ 0 h 1847461"/>
                <a:gd name="connsiteX1" fmla="*/ 1847461 w 2072951"/>
                <a:gd name="connsiteY1" fmla="*/ 0 h 1847461"/>
                <a:gd name="connsiteX2" fmla="*/ 1847461 w 2072951"/>
                <a:gd name="connsiteY2" fmla="*/ 648478 h 1847461"/>
                <a:gd name="connsiteX3" fmla="*/ 2072951 w 2072951"/>
                <a:gd name="connsiteY3" fmla="*/ 914401 h 1847461"/>
                <a:gd name="connsiteX4" fmla="*/ 1847461 w 2072951"/>
                <a:gd name="connsiteY4" fmla="*/ 1180322 h 1847461"/>
                <a:gd name="connsiteX5" fmla="*/ 1847461 w 2072951"/>
                <a:gd name="connsiteY5" fmla="*/ 1847461 h 1847461"/>
                <a:gd name="connsiteX6" fmla="*/ 0 w 2072951"/>
                <a:gd name="connsiteY6" fmla="*/ 1847461 h 184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951" h="1847461">
                  <a:moveTo>
                    <a:pt x="0" y="0"/>
                  </a:moveTo>
                  <a:lnTo>
                    <a:pt x="1847461" y="0"/>
                  </a:lnTo>
                  <a:lnTo>
                    <a:pt x="1847461" y="648478"/>
                  </a:lnTo>
                  <a:lnTo>
                    <a:pt x="2072951" y="914401"/>
                  </a:lnTo>
                  <a:lnTo>
                    <a:pt x="1847461" y="1180322"/>
                  </a:lnTo>
                  <a:lnTo>
                    <a:pt x="1847461" y="1847461"/>
                  </a:lnTo>
                  <a:lnTo>
                    <a:pt x="0" y="184746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50000"/>
                    <a:shade val="30000"/>
                    <a:satMod val="115000"/>
                  </a:schemeClr>
                </a:gs>
                <a:gs pos="50000">
                  <a:schemeClr val="bg2">
                    <a:lumMod val="50000"/>
                    <a:shade val="67500"/>
                    <a:satMod val="115000"/>
                  </a:schemeClr>
                </a:gs>
                <a:gs pos="100000">
                  <a:schemeClr val="bg2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F340211-A4A6-4DA1-9B9F-81D3CA6E6B3E}"/>
                </a:ext>
              </a:extLst>
            </p:cNvPr>
            <p:cNvSpPr txBox="1"/>
            <p:nvPr/>
          </p:nvSpPr>
          <p:spPr>
            <a:xfrm>
              <a:off x="917453" y="2356799"/>
              <a:ext cx="1629804" cy="16312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You can replace this sample text with your own text</a:t>
              </a:r>
              <a:endParaRPr lang="en-IN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4F4F78A-6C48-41E3-8EDA-4B03A428169D}"/>
              </a:ext>
            </a:extLst>
          </p:cNvPr>
          <p:cNvGrpSpPr/>
          <p:nvPr/>
        </p:nvGrpSpPr>
        <p:grpSpPr>
          <a:xfrm flipH="1">
            <a:off x="8899849" y="4310560"/>
            <a:ext cx="2072951" cy="1847461"/>
            <a:chOff x="838200" y="2248677"/>
            <a:chExt cx="2072951" cy="1847461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8F3BF9B-3A01-4645-93EE-C800B7E9646D}"/>
                </a:ext>
              </a:extLst>
            </p:cNvPr>
            <p:cNvSpPr/>
            <p:nvPr/>
          </p:nvSpPr>
          <p:spPr>
            <a:xfrm>
              <a:off x="838200" y="2248677"/>
              <a:ext cx="2072951" cy="1847461"/>
            </a:xfrm>
            <a:custGeom>
              <a:avLst/>
              <a:gdLst>
                <a:gd name="connsiteX0" fmla="*/ 0 w 2072951"/>
                <a:gd name="connsiteY0" fmla="*/ 0 h 1847461"/>
                <a:gd name="connsiteX1" fmla="*/ 1847461 w 2072951"/>
                <a:gd name="connsiteY1" fmla="*/ 0 h 1847461"/>
                <a:gd name="connsiteX2" fmla="*/ 1847461 w 2072951"/>
                <a:gd name="connsiteY2" fmla="*/ 648478 h 1847461"/>
                <a:gd name="connsiteX3" fmla="*/ 2072951 w 2072951"/>
                <a:gd name="connsiteY3" fmla="*/ 914401 h 1847461"/>
                <a:gd name="connsiteX4" fmla="*/ 1847461 w 2072951"/>
                <a:gd name="connsiteY4" fmla="*/ 1180322 h 1847461"/>
                <a:gd name="connsiteX5" fmla="*/ 1847461 w 2072951"/>
                <a:gd name="connsiteY5" fmla="*/ 1847461 h 1847461"/>
                <a:gd name="connsiteX6" fmla="*/ 0 w 2072951"/>
                <a:gd name="connsiteY6" fmla="*/ 1847461 h 184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951" h="1847461">
                  <a:moveTo>
                    <a:pt x="0" y="0"/>
                  </a:moveTo>
                  <a:lnTo>
                    <a:pt x="1847461" y="0"/>
                  </a:lnTo>
                  <a:lnTo>
                    <a:pt x="1847461" y="648478"/>
                  </a:lnTo>
                  <a:lnTo>
                    <a:pt x="2072951" y="914401"/>
                  </a:lnTo>
                  <a:lnTo>
                    <a:pt x="1847461" y="1180322"/>
                  </a:lnTo>
                  <a:lnTo>
                    <a:pt x="1847461" y="1847461"/>
                  </a:lnTo>
                  <a:lnTo>
                    <a:pt x="0" y="1847461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9F06D1D-491F-40AD-8463-4CBE2753C523}"/>
                </a:ext>
              </a:extLst>
            </p:cNvPr>
            <p:cNvSpPr txBox="1"/>
            <p:nvPr/>
          </p:nvSpPr>
          <p:spPr>
            <a:xfrm>
              <a:off x="917453" y="2356799"/>
              <a:ext cx="1629804" cy="16312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You can replace this sample text with your own text</a:t>
              </a:r>
              <a:endParaRPr lang="en-IN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3DA3E77-A0A4-4F6A-8BF5-2240AE8C6AD6}"/>
              </a:ext>
            </a:extLst>
          </p:cNvPr>
          <p:cNvGrpSpPr/>
          <p:nvPr/>
        </p:nvGrpSpPr>
        <p:grpSpPr>
          <a:xfrm flipH="1">
            <a:off x="8884459" y="2029690"/>
            <a:ext cx="2072951" cy="1847461"/>
            <a:chOff x="838200" y="2248677"/>
            <a:chExt cx="2072951" cy="1847461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2C81BCF-6CCC-45DE-A123-FDEF1EE31AFE}"/>
                </a:ext>
              </a:extLst>
            </p:cNvPr>
            <p:cNvSpPr/>
            <p:nvPr/>
          </p:nvSpPr>
          <p:spPr>
            <a:xfrm>
              <a:off x="838200" y="2248677"/>
              <a:ext cx="2072951" cy="1847461"/>
            </a:xfrm>
            <a:custGeom>
              <a:avLst/>
              <a:gdLst>
                <a:gd name="connsiteX0" fmla="*/ 0 w 2072951"/>
                <a:gd name="connsiteY0" fmla="*/ 0 h 1847461"/>
                <a:gd name="connsiteX1" fmla="*/ 1847461 w 2072951"/>
                <a:gd name="connsiteY1" fmla="*/ 0 h 1847461"/>
                <a:gd name="connsiteX2" fmla="*/ 1847461 w 2072951"/>
                <a:gd name="connsiteY2" fmla="*/ 648478 h 1847461"/>
                <a:gd name="connsiteX3" fmla="*/ 2072951 w 2072951"/>
                <a:gd name="connsiteY3" fmla="*/ 914401 h 1847461"/>
                <a:gd name="connsiteX4" fmla="*/ 1847461 w 2072951"/>
                <a:gd name="connsiteY4" fmla="*/ 1180322 h 1847461"/>
                <a:gd name="connsiteX5" fmla="*/ 1847461 w 2072951"/>
                <a:gd name="connsiteY5" fmla="*/ 1847461 h 1847461"/>
                <a:gd name="connsiteX6" fmla="*/ 0 w 2072951"/>
                <a:gd name="connsiteY6" fmla="*/ 1847461 h 184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951" h="1847461">
                  <a:moveTo>
                    <a:pt x="0" y="0"/>
                  </a:moveTo>
                  <a:lnTo>
                    <a:pt x="1847461" y="0"/>
                  </a:lnTo>
                  <a:lnTo>
                    <a:pt x="1847461" y="648478"/>
                  </a:lnTo>
                  <a:lnTo>
                    <a:pt x="2072951" y="914401"/>
                  </a:lnTo>
                  <a:lnTo>
                    <a:pt x="1847461" y="1180322"/>
                  </a:lnTo>
                  <a:lnTo>
                    <a:pt x="1847461" y="1847461"/>
                  </a:lnTo>
                  <a:lnTo>
                    <a:pt x="0" y="1847461"/>
                  </a:lnTo>
                  <a:close/>
                </a:path>
              </a:pathLst>
            </a:cu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72C8B80-2B3E-4BB4-AD36-9051C59AFAD6}"/>
                </a:ext>
              </a:extLst>
            </p:cNvPr>
            <p:cNvSpPr txBox="1"/>
            <p:nvPr/>
          </p:nvSpPr>
          <p:spPr>
            <a:xfrm>
              <a:off x="917453" y="2356799"/>
              <a:ext cx="1629804" cy="16312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You can replace this sample text with your own text</a:t>
              </a:r>
              <a:endParaRPr lang="en-IN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30C08F0A-2324-4EB1-AC55-CB2B68D29A6D}"/>
              </a:ext>
            </a:extLst>
          </p:cNvPr>
          <p:cNvSpPr/>
          <p:nvPr/>
        </p:nvSpPr>
        <p:spPr>
          <a:xfrm>
            <a:off x="8894848" y="2410691"/>
            <a:ext cx="211505" cy="9455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9CD9CBE-604F-4A66-BC49-633324CF876C}"/>
              </a:ext>
            </a:extLst>
          </p:cNvPr>
          <p:cNvGrpSpPr/>
          <p:nvPr/>
        </p:nvGrpSpPr>
        <p:grpSpPr>
          <a:xfrm rot="5400000">
            <a:off x="6589911" y="2142436"/>
            <a:ext cx="2072951" cy="1847461"/>
            <a:chOff x="838200" y="2248677"/>
            <a:chExt cx="2072951" cy="1847461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C4AFD93-65F6-43DB-B7F7-0CEDDF87EBF6}"/>
                </a:ext>
              </a:extLst>
            </p:cNvPr>
            <p:cNvSpPr/>
            <p:nvPr/>
          </p:nvSpPr>
          <p:spPr>
            <a:xfrm>
              <a:off x="838200" y="2248677"/>
              <a:ext cx="2072951" cy="1847461"/>
            </a:xfrm>
            <a:custGeom>
              <a:avLst/>
              <a:gdLst>
                <a:gd name="connsiteX0" fmla="*/ 0 w 2072951"/>
                <a:gd name="connsiteY0" fmla="*/ 0 h 1847461"/>
                <a:gd name="connsiteX1" fmla="*/ 1847461 w 2072951"/>
                <a:gd name="connsiteY1" fmla="*/ 0 h 1847461"/>
                <a:gd name="connsiteX2" fmla="*/ 1847461 w 2072951"/>
                <a:gd name="connsiteY2" fmla="*/ 648478 h 1847461"/>
                <a:gd name="connsiteX3" fmla="*/ 2072951 w 2072951"/>
                <a:gd name="connsiteY3" fmla="*/ 914401 h 1847461"/>
                <a:gd name="connsiteX4" fmla="*/ 1847461 w 2072951"/>
                <a:gd name="connsiteY4" fmla="*/ 1180322 h 1847461"/>
                <a:gd name="connsiteX5" fmla="*/ 1847461 w 2072951"/>
                <a:gd name="connsiteY5" fmla="*/ 1847461 h 1847461"/>
                <a:gd name="connsiteX6" fmla="*/ 0 w 2072951"/>
                <a:gd name="connsiteY6" fmla="*/ 1847461 h 184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951" h="1847461">
                  <a:moveTo>
                    <a:pt x="0" y="0"/>
                  </a:moveTo>
                  <a:lnTo>
                    <a:pt x="1847461" y="0"/>
                  </a:lnTo>
                  <a:lnTo>
                    <a:pt x="1847461" y="648478"/>
                  </a:lnTo>
                  <a:lnTo>
                    <a:pt x="2072951" y="914401"/>
                  </a:lnTo>
                  <a:lnTo>
                    <a:pt x="1847461" y="1180322"/>
                  </a:lnTo>
                  <a:lnTo>
                    <a:pt x="1847461" y="1847461"/>
                  </a:lnTo>
                  <a:lnTo>
                    <a:pt x="0" y="1847461"/>
                  </a:lnTo>
                  <a:close/>
                </a:path>
              </a:pathLst>
            </a:cu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299B852-B90A-4D1C-A072-AB8F107D46A7}"/>
                </a:ext>
              </a:extLst>
            </p:cNvPr>
            <p:cNvSpPr txBox="1"/>
            <p:nvPr/>
          </p:nvSpPr>
          <p:spPr>
            <a:xfrm rot="16200000">
              <a:off x="917453" y="2356799"/>
              <a:ext cx="1629804" cy="16312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You can replace this sample text with your own text</a:t>
              </a:r>
              <a:endParaRPr lang="en-IN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080063C-C235-449C-818B-B9B26CA4D85F}"/>
              </a:ext>
            </a:extLst>
          </p:cNvPr>
          <p:cNvGrpSpPr/>
          <p:nvPr/>
        </p:nvGrpSpPr>
        <p:grpSpPr>
          <a:xfrm>
            <a:off x="4295363" y="2029691"/>
            <a:ext cx="2072951" cy="1847461"/>
            <a:chOff x="838200" y="2248677"/>
            <a:chExt cx="2072951" cy="1847461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D02261AB-0505-440C-BF98-584DF0D443A2}"/>
                </a:ext>
              </a:extLst>
            </p:cNvPr>
            <p:cNvSpPr/>
            <p:nvPr/>
          </p:nvSpPr>
          <p:spPr>
            <a:xfrm>
              <a:off x="838200" y="2248677"/>
              <a:ext cx="2072951" cy="1847461"/>
            </a:xfrm>
            <a:custGeom>
              <a:avLst/>
              <a:gdLst>
                <a:gd name="connsiteX0" fmla="*/ 0 w 2072951"/>
                <a:gd name="connsiteY0" fmla="*/ 0 h 1847461"/>
                <a:gd name="connsiteX1" fmla="*/ 1847461 w 2072951"/>
                <a:gd name="connsiteY1" fmla="*/ 0 h 1847461"/>
                <a:gd name="connsiteX2" fmla="*/ 1847461 w 2072951"/>
                <a:gd name="connsiteY2" fmla="*/ 648478 h 1847461"/>
                <a:gd name="connsiteX3" fmla="*/ 2072951 w 2072951"/>
                <a:gd name="connsiteY3" fmla="*/ 914401 h 1847461"/>
                <a:gd name="connsiteX4" fmla="*/ 1847461 w 2072951"/>
                <a:gd name="connsiteY4" fmla="*/ 1180322 h 1847461"/>
                <a:gd name="connsiteX5" fmla="*/ 1847461 w 2072951"/>
                <a:gd name="connsiteY5" fmla="*/ 1847461 h 1847461"/>
                <a:gd name="connsiteX6" fmla="*/ 0 w 2072951"/>
                <a:gd name="connsiteY6" fmla="*/ 1847461 h 184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951" h="1847461">
                  <a:moveTo>
                    <a:pt x="0" y="0"/>
                  </a:moveTo>
                  <a:lnTo>
                    <a:pt x="1847461" y="0"/>
                  </a:lnTo>
                  <a:lnTo>
                    <a:pt x="1847461" y="648478"/>
                  </a:lnTo>
                  <a:lnTo>
                    <a:pt x="2072951" y="914401"/>
                  </a:lnTo>
                  <a:lnTo>
                    <a:pt x="1847461" y="1180322"/>
                  </a:lnTo>
                  <a:lnTo>
                    <a:pt x="1847461" y="1847461"/>
                  </a:lnTo>
                  <a:lnTo>
                    <a:pt x="0" y="1847461"/>
                  </a:lnTo>
                  <a:close/>
                </a:path>
              </a:pathLst>
            </a:cu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0E92B85-DDA7-40F4-811C-F2933ED7C273}"/>
                </a:ext>
              </a:extLst>
            </p:cNvPr>
            <p:cNvSpPr txBox="1"/>
            <p:nvPr/>
          </p:nvSpPr>
          <p:spPr>
            <a:xfrm>
              <a:off x="917453" y="2356799"/>
              <a:ext cx="1629804" cy="1631216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You can replace this sample text with your own text</a:t>
              </a:r>
              <a:endParaRPr lang="en-IN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EFDF54-55F7-46F6-95E7-2F2D65E71F30}"/>
              </a:ext>
            </a:extLst>
          </p:cNvPr>
          <p:cNvGrpSpPr/>
          <p:nvPr/>
        </p:nvGrpSpPr>
        <p:grpSpPr>
          <a:xfrm>
            <a:off x="1873291" y="2010740"/>
            <a:ext cx="2072951" cy="1847461"/>
            <a:chOff x="838200" y="2248677"/>
            <a:chExt cx="2072951" cy="1847461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1FE9F51-5212-4BAD-BAE4-955D9AADFA9A}"/>
                </a:ext>
              </a:extLst>
            </p:cNvPr>
            <p:cNvSpPr/>
            <p:nvPr/>
          </p:nvSpPr>
          <p:spPr>
            <a:xfrm>
              <a:off x="838200" y="2248677"/>
              <a:ext cx="2072951" cy="1847461"/>
            </a:xfrm>
            <a:custGeom>
              <a:avLst/>
              <a:gdLst>
                <a:gd name="connsiteX0" fmla="*/ 0 w 2072951"/>
                <a:gd name="connsiteY0" fmla="*/ 0 h 1847461"/>
                <a:gd name="connsiteX1" fmla="*/ 1847461 w 2072951"/>
                <a:gd name="connsiteY1" fmla="*/ 0 h 1847461"/>
                <a:gd name="connsiteX2" fmla="*/ 1847461 w 2072951"/>
                <a:gd name="connsiteY2" fmla="*/ 648478 h 1847461"/>
                <a:gd name="connsiteX3" fmla="*/ 2072951 w 2072951"/>
                <a:gd name="connsiteY3" fmla="*/ 914401 h 1847461"/>
                <a:gd name="connsiteX4" fmla="*/ 1847461 w 2072951"/>
                <a:gd name="connsiteY4" fmla="*/ 1180322 h 1847461"/>
                <a:gd name="connsiteX5" fmla="*/ 1847461 w 2072951"/>
                <a:gd name="connsiteY5" fmla="*/ 1847461 h 1847461"/>
                <a:gd name="connsiteX6" fmla="*/ 0 w 2072951"/>
                <a:gd name="connsiteY6" fmla="*/ 1847461 h 184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951" h="1847461">
                  <a:moveTo>
                    <a:pt x="0" y="0"/>
                  </a:moveTo>
                  <a:lnTo>
                    <a:pt x="1847461" y="0"/>
                  </a:lnTo>
                  <a:lnTo>
                    <a:pt x="1847461" y="648478"/>
                  </a:lnTo>
                  <a:lnTo>
                    <a:pt x="2072951" y="914401"/>
                  </a:lnTo>
                  <a:lnTo>
                    <a:pt x="1847461" y="1180322"/>
                  </a:lnTo>
                  <a:lnTo>
                    <a:pt x="1847461" y="1847461"/>
                  </a:lnTo>
                  <a:lnTo>
                    <a:pt x="0" y="1847461"/>
                  </a:lnTo>
                  <a:close/>
                </a:path>
              </a:pathLst>
            </a:cu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95743C-6D4F-48B3-B185-3ABCE384437A}"/>
                </a:ext>
              </a:extLst>
            </p:cNvPr>
            <p:cNvSpPr txBox="1"/>
            <p:nvPr/>
          </p:nvSpPr>
          <p:spPr>
            <a:xfrm>
              <a:off x="917453" y="2356799"/>
              <a:ext cx="162980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You can replace this sample text with your own text</a:t>
              </a:r>
              <a:endParaRPr lang="en-IN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4B365C8-BB38-4D1F-956D-A17A88378117}"/>
              </a:ext>
            </a:extLst>
          </p:cNvPr>
          <p:cNvGrpSpPr/>
          <p:nvPr/>
        </p:nvGrpSpPr>
        <p:grpSpPr>
          <a:xfrm>
            <a:off x="-262407" y="2029690"/>
            <a:ext cx="2072951" cy="1847461"/>
            <a:chOff x="838200" y="2248677"/>
            <a:chExt cx="2072951" cy="184746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5C97A74-8BC1-48C2-A962-BB99F6DAC215}"/>
                </a:ext>
              </a:extLst>
            </p:cNvPr>
            <p:cNvSpPr/>
            <p:nvPr/>
          </p:nvSpPr>
          <p:spPr>
            <a:xfrm>
              <a:off x="838200" y="2248677"/>
              <a:ext cx="2072951" cy="1847461"/>
            </a:xfrm>
            <a:custGeom>
              <a:avLst/>
              <a:gdLst>
                <a:gd name="connsiteX0" fmla="*/ 0 w 2072951"/>
                <a:gd name="connsiteY0" fmla="*/ 0 h 1847461"/>
                <a:gd name="connsiteX1" fmla="*/ 1847461 w 2072951"/>
                <a:gd name="connsiteY1" fmla="*/ 0 h 1847461"/>
                <a:gd name="connsiteX2" fmla="*/ 1847461 w 2072951"/>
                <a:gd name="connsiteY2" fmla="*/ 648478 h 1847461"/>
                <a:gd name="connsiteX3" fmla="*/ 2072951 w 2072951"/>
                <a:gd name="connsiteY3" fmla="*/ 914401 h 1847461"/>
                <a:gd name="connsiteX4" fmla="*/ 1847461 w 2072951"/>
                <a:gd name="connsiteY4" fmla="*/ 1180322 h 1847461"/>
                <a:gd name="connsiteX5" fmla="*/ 1847461 w 2072951"/>
                <a:gd name="connsiteY5" fmla="*/ 1847461 h 1847461"/>
                <a:gd name="connsiteX6" fmla="*/ 0 w 2072951"/>
                <a:gd name="connsiteY6" fmla="*/ 1847461 h 184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951" h="1847461">
                  <a:moveTo>
                    <a:pt x="0" y="0"/>
                  </a:moveTo>
                  <a:lnTo>
                    <a:pt x="1847461" y="0"/>
                  </a:lnTo>
                  <a:lnTo>
                    <a:pt x="1847461" y="648478"/>
                  </a:lnTo>
                  <a:lnTo>
                    <a:pt x="2072951" y="914401"/>
                  </a:lnTo>
                  <a:lnTo>
                    <a:pt x="1847461" y="1180322"/>
                  </a:lnTo>
                  <a:lnTo>
                    <a:pt x="1847461" y="1847461"/>
                  </a:lnTo>
                  <a:lnTo>
                    <a:pt x="0" y="1847461"/>
                  </a:lnTo>
                  <a:close/>
                </a:path>
              </a:pathLst>
            </a:cu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92B0B1-B92A-46E2-B8B2-5DDE3584DAA3}"/>
                </a:ext>
              </a:extLst>
            </p:cNvPr>
            <p:cNvSpPr txBox="1"/>
            <p:nvPr/>
          </p:nvSpPr>
          <p:spPr>
            <a:xfrm>
              <a:off x="917453" y="2356799"/>
              <a:ext cx="162980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You can replace this sample text with your own text</a:t>
              </a:r>
              <a:endParaRPr lang="en-IN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9664F875-56D9-4895-ACD6-812EF02FF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Step Process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55217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L 0.17513 -0.00278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50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22222E-6 L 0.1987 0.00278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35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4.44444E-6 L 0.19687 4.44444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7.40741E-7 L 0.19701 -7.40741E-7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44444E-6 L -1.875E-6 0.3331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0.00162 L -0.19791 0.00162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9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0.00163 L -0.19883 0.00163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9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0.00162 L -0.20182 0.00162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A20EA8D5-757A-4107-82E9-39E3614FA6FA}"/>
              </a:ext>
            </a:extLst>
          </p:cNvPr>
          <p:cNvSpPr/>
          <p:nvPr/>
        </p:nvSpPr>
        <p:spPr>
          <a:xfrm>
            <a:off x="3949210" y="4415916"/>
            <a:ext cx="2286000" cy="15913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D9AF876-7C0C-41ED-958A-73DE25B8E4A1}"/>
              </a:ext>
            </a:extLst>
          </p:cNvPr>
          <p:cNvSpPr/>
          <p:nvPr/>
        </p:nvSpPr>
        <p:spPr>
          <a:xfrm>
            <a:off x="838200" y="4415916"/>
            <a:ext cx="3108960" cy="15913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A8D4C87-571E-460F-9C91-7DB97AA8440A}"/>
              </a:ext>
            </a:extLst>
          </p:cNvPr>
          <p:cNvSpPr/>
          <p:nvPr/>
        </p:nvSpPr>
        <p:spPr>
          <a:xfrm rot="5400000">
            <a:off x="9445991" y="3210418"/>
            <a:ext cx="2560320" cy="15913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9BFCB73-3900-4EB5-B20B-107CAF2D100D}"/>
              </a:ext>
            </a:extLst>
          </p:cNvPr>
          <p:cNvSpPr/>
          <p:nvPr/>
        </p:nvSpPr>
        <p:spPr>
          <a:xfrm>
            <a:off x="9540965" y="2008229"/>
            <a:ext cx="1188720" cy="15913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8EE0533-F544-43CF-8930-27F59B7BB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Step Process</a:t>
            </a:r>
            <a:endParaRPr lang="en-IN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C7064DC-9E43-4C6C-A40B-68E920598F91}"/>
              </a:ext>
            </a:extLst>
          </p:cNvPr>
          <p:cNvSpPr/>
          <p:nvPr/>
        </p:nvSpPr>
        <p:spPr>
          <a:xfrm>
            <a:off x="838200" y="2008229"/>
            <a:ext cx="2194560" cy="15913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764391BF-35B4-4F3A-B855-6C9A2C95252B}"/>
              </a:ext>
            </a:extLst>
          </p:cNvPr>
          <p:cNvGrpSpPr/>
          <p:nvPr/>
        </p:nvGrpSpPr>
        <p:grpSpPr>
          <a:xfrm>
            <a:off x="957293" y="1765332"/>
            <a:ext cx="1866379" cy="2056856"/>
            <a:chOff x="957293" y="1765332"/>
            <a:chExt cx="1866379" cy="2056856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DBF329B-CF91-4600-9879-F88B079CA817}"/>
                </a:ext>
              </a:extLst>
            </p:cNvPr>
            <p:cNvSpPr/>
            <p:nvPr/>
          </p:nvSpPr>
          <p:spPr>
            <a:xfrm>
              <a:off x="2084166" y="1773235"/>
              <a:ext cx="308803" cy="240553"/>
            </a:xfrm>
            <a:custGeom>
              <a:avLst/>
              <a:gdLst>
                <a:gd name="connsiteX0" fmla="*/ 532676 w 532676"/>
                <a:gd name="connsiteY0" fmla="*/ 414947 h 414947"/>
                <a:gd name="connsiteX1" fmla="*/ 532676 w 532676"/>
                <a:gd name="connsiteY1" fmla="*/ 276530 h 414947"/>
                <a:gd name="connsiteX2" fmla="*/ 267529 w 532676"/>
                <a:gd name="connsiteY2" fmla="*/ 0 h 414947"/>
                <a:gd name="connsiteX3" fmla="*/ 0 w 532676"/>
                <a:gd name="connsiteY3" fmla="*/ 278911 h 414947"/>
                <a:gd name="connsiteX4" fmla="*/ 36148 w 532676"/>
                <a:gd name="connsiteY4" fmla="*/ 414947 h 414947"/>
                <a:gd name="connsiteX5" fmla="*/ 532676 w 532676"/>
                <a:gd name="connsiteY5" fmla="*/ 414947 h 41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2676" h="414947">
                  <a:moveTo>
                    <a:pt x="532676" y="414947"/>
                  </a:moveTo>
                  <a:lnTo>
                    <a:pt x="532676" y="276530"/>
                  </a:lnTo>
                  <a:cubicBezTo>
                    <a:pt x="532676" y="123806"/>
                    <a:pt x="416595" y="0"/>
                    <a:pt x="267529" y="0"/>
                  </a:cubicBezTo>
                  <a:cubicBezTo>
                    <a:pt x="118463" y="0"/>
                    <a:pt x="0" y="126187"/>
                    <a:pt x="0" y="278911"/>
                  </a:cubicBezTo>
                  <a:cubicBezTo>
                    <a:pt x="0" y="327431"/>
                    <a:pt x="14716" y="367322"/>
                    <a:pt x="36148" y="414947"/>
                  </a:cubicBezTo>
                  <a:lnTo>
                    <a:pt x="532676" y="41494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4BF7097-A872-4803-9CF0-4D20BB6E0FD9}"/>
                </a:ext>
              </a:extLst>
            </p:cNvPr>
            <p:cNvSpPr/>
            <p:nvPr/>
          </p:nvSpPr>
          <p:spPr>
            <a:xfrm>
              <a:off x="1376953" y="1773924"/>
              <a:ext cx="318466" cy="239863"/>
            </a:xfrm>
            <a:custGeom>
              <a:avLst/>
              <a:gdLst>
                <a:gd name="connsiteX0" fmla="*/ 0 w 549344"/>
                <a:gd name="connsiteY0" fmla="*/ 413757 h 413756"/>
                <a:gd name="connsiteX1" fmla="*/ 515579 w 549344"/>
                <a:gd name="connsiteY1" fmla="*/ 413757 h 413756"/>
                <a:gd name="connsiteX2" fmla="*/ 549345 w 549344"/>
                <a:gd name="connsiteY2" fmla="*/ 277720 h 413756"/>
                <a:gd name="connsiteX3" fmla="*/ 274672 w 549344"/>
                <a:gd name="connsiteY3" fmla="*/ 0 h 413756"/>
                <a:gd name="connsiteX4" fmla="*/ 0 w 549344"/>
                <a:gd name="connsiteY4" fmla="*/ 275339 h 413756"/>
                <a:gd name="connsiteX5" fmla="*/ 0 w 549344"/>
                <a:gd name="connsiteY5" fmla="*/ 413757 h 4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9344" h="413756">
                  <a:moveTo>
                    <a:pt x="0" y="413757"/>
                  </a:moveTo>
                  <a:lnTo>
                    <a:pt x="515579" y="413757"/>
                  </a:lnTo>
                  <a:cubicBezTo>
                    <a:pt x="537010" y="366132"/>
                    <a:pt x="549345" y="326241"/>
                    <a:pt x="549345" y="277720"/>
                  </a:cubicBezTo>
                  <a:cubicBezTo>
                    <a:pt x="549345" y="124997"/>
                    <a:pt x="423739" y="0"/>
                    <a:pt x="274672" y="0"/>
                  </a:cubicBezTo>
                  <a:cubicBezTo>
                    <a:pt x="125606" y="0"/>
                    <a:pt x="0" y="122615"/>
                    <a:pt x="0" y="275339"/>
                  </a:cubicBezTo>
                  <a:lnTo>
                    <a:pt x="0" y="41375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DD5FAEB8-F4A3-4AC5-BF8E-F60B2BF42F26}"/>
                </a:ext>
              </a:extLst>
            </p:cNvPr>
            <p:cNvSpPr/>
            <p:nvPr/>
          </p:nvSpPr>
          <p:spPr>
            <a:xfrm>
              <a:off x="957293" y="1765332"/>
              <a:ext cx="1866379" cy="2056856"/>
            </a:xfrm>
            <a:custGeom>
              <a:avLst/>
              <a:gdLst>
                <a:gd name="connsiteX0" fmla="*/ 2087857 w 3219450"/>
                <a:gd name="connsiteY0" fmla="*/ 276 h 3548016"/>
                <a:gd name="connsiteX1" fmla="*/ 2305050 w 3219450"/>
                <a:gd name="connsiteY1" fmla="*/ 28994 h 3548016"/>
                <a:gd name="connsiteX2" fmla="*/ 2152650 w 3219450"/>
                <a:gd name="connsiteY2" fmla="*/ 422415 h 3548016"/>
                <a:gd name="connsiteX3" fmla="*/ 2148397 w 3219450"/>
                <a:gd name="connsiteY3" fmla="*/ 422892 h 3548016"/>
                <a:gd name="connsiteX4" fmla="*/ 2236303 w 3219450"/>
                <a:gd name="connsiteY4" fmla="*/ 455066 h 3548016"/>
                <a:gd name="connsiteX5" fmla="*/ 3219450 w 3219450"/>
                <a:gd name="connsiteY5" fmla="*/ 1938291 h 3548016"/>
                <a:gd name="connsiteX6" fmla="*/ 1609725 w 3219450"/>
                <a:gd name="connsiteY6" fmla="*/ 3548016 h 3548016"/>
                <a:gd name="connsiteX7" fmla="*/ 0 w 3219450"/>
                <a:gd name="connsiteY7" fmla="*/ 1938291 h 3548016"/>
                <a:gd name="connsiteX8" fmla="*/ 983147 w 3219450"/>
                <a:gd name="connsiteY8" fmla="*/ 455066 h 3548016"/>
                <a:gd name="connsiteX9" fmla="*/ 1071069 w 3219450"/>
                <a:gd name="connsiteY9" fmla="*/ 422886 h 3548016"/>
                <a:gd name="connsiteX10" fmla="*/ 1066800 w 3219450"/>
                <a:gd name="connsiteY10" fmla="*/ 422415 h 3548016"/>
                <a:gd name="connsiteX11" fmla="*/ 914400 w 3219450"/>
                <a:gd name="connsiteY11" fmla="*/ 28994 h 3548016"/>
                <a:gd name="connsiteX12" fmla="*/ 1619250 w 3219450"/>
                <a:gd name="connsiteY12" fmla="*/ 15412 h 3548016"/>
                <a:gd name="connsiteX13" fmla="*/ 1628775 w 3219450"/>
                <a:gd name="connsiteY13" fmla="*/ 15078 h 3548016"/>
                <a:gd name="connsiteX14" fmla="*/ 2087857 w 3219450"/>
                <a:gd name="connsiteY14" fmla="*/ 276 h 354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19450" h="3548016">
                  <a:moveTo>
                    <a:pt x="2087857" y="276"/>
                  </a:moveTo>
                  <a:cubicBezTo>
                    <a:pt x="2174529" y="1737"/>
                    <a:pt x="2251122" y="9263"/>
                    <a:pt x="2305050" y="28994"/>
                  </a:cubicBezTo>
                  <a:cubicBezTo>
                    <a:pt x="2059496" y="7153"/>
                    <a:pt x="1966465" y="325250"/>
                    <a:pt x="2152650" y="422415"/>
                  </a:cubicBezTo>
                  <a:lnTo>
                    <a:pt x="2148397" y="422892"/>
                  </a:lnTo>
                  <a:lnTo>
                    <a:pt x="2236303" y="455066"/>
                  </a:lnTo>
                  <a:cubicBezTo>
                    <a:pt x="2814058" y="699436"/>
                    <a:pt x="3219450" y="1271521"/>
                    <a:pt x="3219450" y="1938291"/>
                  </a:cubicBezTo>
                  <a:cubicBezTo>
                    <a:pt x="3219450" y="2827318"/>
                    <a:pt x="2498752" y="3548016"/>
                    <a:pt x="1609725" y="3548016"/>
                  </a:cubicBezTo>
                  <a:cubicBezTo>
                    <a:pt x="720698" y="3548016"/>
                    <a:pt x="0" y="2827318"/>
                    <a:pt x="0" y="1938291"/>
                  </a:cubicBezTo>
                  <a:cubicBezTo>
                    <a:pt x="0" y="1271521"/>
                    <a:pt x="405393" y="699436"/>
                    <a:pt x="983147" y="455066"/>
                  </a:cubicBezTo>
                  <a:lnTo>
                    <a:pt x="1071069" y="422886"/>
                  </a:lnTo>
                  <a:lnTo>
                    <a:pt x="1066800" y="422415"/>
                  </a:lnTo>
                  <a:cubicBezTo>
                    <a:pt x="1252985" y="325250"/>
                    <a:pt x="1159954" y="7153"/>
                    <a:pt x="914400" y="28994"/>
                  </a:cubicBezTo>
                  <a:cubicBezTo>
                    <a:pt x="1064305" y="-25851"/>
                    <a:pt x="1389421" y="15297"/>
                    <a:pt x="1619250" y="15412"/>
                  </a:cubicBezTo>
                  <a:lnTo>
                    <a:pt x="1628775" y="15078"/>
                  </a:lnTo>
                  <a:cubicBezTo>
                    <a:pt x="1770954" y="12251"/>
                    <a:pt x="1943404" y="-2160"/>
                    <a:pt x="2087857" y="27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8100000" scaled="1"/>
              <a:tileRect/>
            </a:gradFill>
            <a:ln w="6350">
              <a:noFill/>
            </a:ln>
            <a:effectLst>
              <a:outerShdw blurRad="50800" dist="38100" dir="5400000" sx="101000" sy="101000" algn="t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C3354E2-9C89-4F7F-90FC-A347F2F74CAC}"/>
                </a:ext>
              </a:extLst>
            </p:cNvPr>
            <p:cNvSpPr/>
            <p:nvPr/>
          </p:nvSpPr>
          <p:spPr>
            <a:xfrm>
              <a:off x="1089485" y="2084467"/>
              <a:ext cx="1613811" cy="1613812"/>
            </a:xfrm>
            <a:custGeom>
              <a:avLst/>
              <a:gdLst>
                <a:gd name="connsiteX0" fmla="*/ 2335149 w 2335148"/>
                <a:gd name="connsiteY0" fmla="*/ 1167574 h 2335148"/>
                <a:gd name="connsiteX1" fmla="*/ 1167574 w 2335148"/>
                <a:gd name="connsiteY1" fmla="*/ 2335149 h 2335148"/>
                <a:gd name="connsiteX2" fmla="*/ 0 w 2335148"/>
                <a:gd name="connsiteY2" fmla="*/ 1167574 h 2335148"/>
                <a:gd name="connsiteX3" fmla="*/ 1167574 w 2335148"/>
                <a:gd name="connsiteY3" fmla="*/ 0 h 2335148"/>
                <a:gd name="connsiteX4" fmla="*/ 2335149 w 2335148"/>
                <a:gd name="connsiteY4" fmla="*/ 1167574 h 2335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5148" h="2335148">
                  <a:moveTo>
                    <a:pt x="2335149" y="1167574"/>
                  </a:moveTo>
                  <a:cubicBezTo>
                    <a:pt x="2335149" y="1812408"/>
                    <a:pt x="1812408" y="2335149"/>
                    <a:pt x="1167574" y="2335149"/>
                  </a:cubicBezTo>
                  <a:cubicBezTo>
                    <a:pt x="522741" y="2335149"/>
                    <a:pt x="0" y="1812408"/>
                    <a:pt x="0" y="1167574"/>
                  </a:cubicBezTo>
                  <a:cubicBezTo>
                    <a:pt x="0" y="522741"/>
                    <a:pt x="522741" y="0"/>
                    <a:pt x="1167574" y="0"/>
                  </a:cubicBezTo>
                  <a:cubicBezTo>
                    <a:pt x="1812408" y="0"/>
                    <a:pt x="2335149" y="522741"/>
                    <a:pt x="2335149" y="116757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7F5198A-22A7-49BC-AB73-8FE377399079}"/>
                </a:ext>
              </a:extLst>
            </p:cNvPr>
            <p:cNvSpPr txBox="1"/>
            <p:nvPr/>
          </p:nvSpPr>
          <p:spPr>
            <a:xfrm>
              <a:off x="1006165" y="2209740"/>
              <a:ext cx="177563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You can replace this sample text with yours</a:t>
              </a:r>
              <a:endParaRPr lang="en-IN" sz="2000" dirty="0"/>
            </a:p>
          </p:txBody>
        </p: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75FFE186-090A-43AA-9053-072F7A3563C0}"/>
              </a:ext>
            </a:extLst>
          </p:cNvPr>
          <p:cNvSpPr/>
          <p:nvPr/>
        </p:nvSpPr>
        <p:spPr>
          <a:xfrm>
            <a:off x="3013657" y="2008229"/>
            <a:ext cx="2194560" cy="15913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659AE492-EFCC-4040-AAAD-2D22AAB6826B}"/>
              </a:ext>
            </a:extLst>
          </p:cNvPr>
          <p:cNvGrpSpPr/>
          <p:nvPr/>
        </p:nvGrpSpPr>
        <p:grpSpPr>
          <a:xfrm>
            <a:off x="3192411" y="1765332"/>
            <a:ext cx="1866379" cy="2056856"/>
            <a:chOff x="3192411" y="1765332"/>
            <a:chExt cx="1866379" cy="205685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0C92F89-BE44-4541-AA8C-E220EFAEF635}"/>
                </a:ext>
              </a:extLst>
            </p:cNvPr>
            <p:cNvSpPr/>
            <p:nvPr/>
          </p:nvSpPr>
          <p:spPr>
            <a:xfrm>
              <a:off x="4319284" y="1773235"/>
              <a:ext cx="308803" cy="240553"/>
            </a:xfrm>
            <a:custGeom>
              <a:avLst/>
              <a:gdLst>
                <a:gd name="connsiteX0" fmla="*/ 532676 w 532676"/>
                <a:gd name="connsiteY0" fmla="*/ 414947 h 414947"/>
                <a:gd name="connsiteX1" fmla="*/ 532676 w 532676"/>
                <a:gd name="connsiteY1" fmla="*/ 276530 h 414947"/>
                <a:gd name="connsiteX2" fmla="*/ 267529 w 532676"/>
                <a:gd name="connsiteY2" fmla="*/ 0 h 414947"/>
                <a:gd name="connsiteX3" fmla="*/ 0 w 532676"/>
                <a:gd name="connsiteY3" fmla="*/ 278911 h 414947"/>
                <a:gd name="connsiteX4" fmla="*/ 36148 w 532676"/>
                <a:gd name="connsiteY4" fmla="*/ 414947 h 414947"/>
                <a:gd name="connsiteX5" fmla="*/ 532676 w 532676"/>
                <a:gd name="connsiteY5" fmla="*/ 414947 h 41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2676" h="414947">
                  <a:moveTo>
                    <a:pt x="532676" y="414947"/>
                  </a:moveTo>
                  <a:lnTo>
                    <a:pt x="532676" y="276530"/>
                  </a:lnTo>
                  <a:cubicBezTo>
                    <a:pt x="532676" y="123806"/>
                    <a:pt x="416595" y="0"/>
                    <a:pt x="267529" y="0"/>
                  </a:cubicBezTo>
                  <a:cubicBezTo>
                    <a:pt x="118463" y="0"/>
                    <a:pt x="0" y="126187"/>
                    <a:pt x="0" y="278911"/>
                  </a:cubicBezTo>
                  <a:cubicBezTo>
                    <a:pt x="0" y="327431"/>
                    <a:pt x="14716" y="367322"/>
                    <a:pt x="36148" y="414947"/>
                  </a:cubicBezTo>
                  <a:lnTo>
                    <a:pt x="532676" y="41494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4965005-275C-48FD-B826-8387BD9F7963}"/>
                </a:ext>
              </a:extLst>
            </p:cNvPr>
            <p:cNvSpPr/>
            <p:nvPr/>
          </p:nvSpPr>
          <p:spPr>
            <a:xfrm>
              <a:off x="3612071" y="1773924"/>
              <a:ext cx="318466" cy="239863"/>
            </a:xfrm>
            <a:custGeom>
              <a:avLst/>
              <a:gdLst>
                <a:gd name="connsiteX0" fmla="*/ 0 w 549344"/>
                <a:gd name="connsiteY0" fmla="*/ 413757 h 413756"/>
                <a:gd name="connsiteX1" fmla="*/ 515579 w 549344"/>
                <a:gd name="connsiteY1" fmla="*/ 413757 h 413756"/>
                <a:gd name="connsiteX2" fmla="*/ 549345 w 549344"/>
                <a:gd name="connsiteY2" fmla="*/ 277720 h 413756"/>
                <a:gd name="connsiteX3" fmla="*/ 274672 w 549344"/>
                <a:gd name="connsiteY3" fmla="*/ 0 h 413756"/>
                <a:gd name="connsiteX4" fmla="*/ 0 w 549344"/>
                <a:gd name="connsiteY4" fmla="*/ 275339 h 413756"/>
                <a:gd name="connsiteX5" fmla="*/ 0 w 549344"/>
                <a:gd name="connsiteY5" fmla="*/ 413757 h 4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9344" h="413756">
                  <a:moveTo>
                    <a:pt x="0" y="413757"/>
                  </a:moveTo>
                  <a:lnTo>
                    <a:pt x="515579" y="413757"/>
                  </a:lnTo>
                  <a:cubicBezTo>
                    <a:pt x="537010" y="366132"/>
                    <a:pt x="549345" y="326241"/>
                    <a:pt x="549345" y="277720"/>
                  </a:cubicBezTo>
                  <a:cubicBezTo>
                    <a:pt x="549345" y="124997"/>
                    <a:pt x="423739" y="0"/>
                    <a:pt x="274672" y="0"/>
                  </a:cubicBezTo>
                  <a:cubicBezTo>
                    <a:pt x="125606" y="0"/>
                    <a:pt x="0" y="122615"/>
                    <a:pt x="0" y="275339"/>
                  </a:cubicBezTo>
                  <a:lnTo>
                    <a:pt x="0" y="41375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9C7A03D-A92C-43DC-BA86-DD199FBFA279}"/>
                </a:ext>
              </a:extLst>
            </p:cNvPr>
            <p:cNvSpPr/>
            <p:nvPr/>
          </p:nvSpPr>
          <p:spPr>
            <a:xfrm>
              <a:off x="3192411" y="1765332"/>
              <a:ext cx="1866379" cy="2056856"/>
            </a:xfrm>
            <a:custGeom>
              <a:avLst/>
              <a:gdLst>
                <a:gd name="connsiteX0" fmla="*/ 2087857 w 3219450"/>
                <a:gd name="connsiteY0" fmla="*/ 276 h 3548016"/>
                <a:gd name="connsiteX1" fmla="*/ 2305050 w 3219450"/>
                <a:gd name="connsiteY1" fmla="*/ 28994 h 3548016"/>
                <a:gd name="connsiteX2" fmla="*/ 2152650 w 3219450"/>
                <a:gd name="connsiteY2" fmla="*/ 422415 h 3548016"/>
                <a:gd name="connsiteX3" fmla="*/ 2148397 w 3219450"/>
                <a:gd name="connsiteY3" fmla="*/ 422892 h 3548016"/>
                <a:gd name="connsiteX4" fmla="*/ 2236303 w 3219450"/>
                <a:gd name="connsiteY4" fmla="*/ 455066 h 3548016"/>
                <a:gd name="connsiteX5" fmla="*/ 3219450 w 3219450"/>
                <a:gd name="connsiteY5" fmla="*/ 1938291 h 3548016"/>
                <a:gd name="connsiteX6" fmla="*/ 1609725 w 3219450"/>
                <a:gd name="connsiteY6" fmla="*/ 3548016 h 3548016"/>
                <a:gd name="connsiteX7" fmla="*/ 0 w 3219450"/>
                <a:gd name="connsiteY7" fmla="*/ 1938291 h 3548016"/>
                <a:gd name="connsiteX8" fmla="*/ 983147 w 3219450"/>
                <a:gd name="connsiteY8" fmla="*/ 455066 h 3548016"/>
                <a:gd name="connsiteX9" fmla="*/ 1071069 w 3219450"/>
                <a:gd name="connsiteY9" fmla="*/ 422886 h 3548016"/>
                <a:gd name="connsiteX10" fmla="*/ 1066800 w 3219450"/>
                <a:gd name="connsiteY10" fmla="*/ 422415 h 3548016"/>
                <a:gd name="connsiteX11" fmla="*/ 914400 w 3219450"/>
                <a:gd name="connsiteY11" fmla="*/ 28994 h 3548016"/>
                <a:gd name="connsiteX12" fmla="*/ 1619250 w 3219450"/>
                <a:gd name="connsiteY12" fmla="*/ 15412 h 3548016"/>
                <a:gd name="connsiteX13" fmla="*/ 1628775 w 3219450"/>
                <a:gd name="connsiteY13" fmla="*/ 15078 h 3548016"/>
                <a:gd name="connsiteX14" fmla="*/ 2087857 w 3219450"/>
                <a:gd name="connsiteY14" fmla="*/ 276 h 354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19450" h="3548016">
                  <a:moveTo>
                    <a:pt x="2087857" y="276"/>
                  </a:moveTo>
                  <a:cubicBezTo>
                    <a:pt x="2174529" y="1737"/>
                    <a:pt x="2251122" y="9263"/>
                    <a:pt x="2305050" y="28994"/>
                  </a:cubicBezTo>
                  <a:cubicBezTo>
                    <a:pt x="2059496" y="7153"/>
                    <a:pt x="1966465" y="325250"/>
                    <a:pt x="2152650" y="422415"/>
                  </a:cubicBezTo>
                  <a:lnTo>
                    <a:pt x="2148397" y="422892"/>
                  </a:lnTo>
                  <a:lnTo>
                    <a:pt x="2236303" y="455066"/>
                  </a:lnTo>
                  <a:cubicBezTo>
                    <a:pt x="2814058" y="699436"/>
                    <a:pt x="3219450" y="1271521"/>
                    <a:pt x="3219450" y="1938291"/>
                  </a:cubicBezTo>
                  <a:cubicBezTo>
                    <a:pt x="3219450" y="2827318"/>
                    <a:pt x="2498752" y="3548016"/>
                    <a:pt x="1609725" y="3548016"/>
                  </a:cubicBezTo>
                  <a:cubicBezTo>
                    <a:pt x="720698" y="3548016"/>
                    <a:pt x="0" y="2827318"/>
                    <a:pt x="0" y="1938291"/>
                  </a:cubicBezTo>
                  <a:cubicBezTo>
                    <a:pt x="0" y="1271521"/>
                    <a:pt x="405393" y="699436"/>
                    <a:pt x="983147" y="455066"/>
                  </a:cubicBezTo>
                  <a:lnTo>
                    <a:pt x="1071069" y="422886"/>
                  </a:lnTo>
                  <a:lnTo>
                    <a:pt x="1066800" y="422415"/>
                  </a:lnTo>
                  <a:cubicBezTo>
                    <a:pt x="1252985" y="325250"/>
                    <a:pt x="1159954" y="7153"/>
                    <a:pt x="914400" y="28994"/>
                  </a:cubicBezTo>
                  <a:cubicBezTo>
                    <a:pt x="1064305" y="-25851"/>
                    <a:pt x="1389421" y="15297"/>
                    <a:pt x="1619250" y="15412"/>
                  </a:cubicBezTo>
                  <a:lnTo>
                    <a:pt x="1628775" y="15078"/>
                  </a:lnTo>
                  <a:cubicBezTo>
                    <a:pt x="1770954" y="12251"/>
                    <a:pt x="1943404" y="-2160"/>
                    <a:pt x="2087857" y="27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8100000" scaled="1"/>
              <a:tileRect/>
            </a:gradFill>
            <a:ln w="6350">
              <a:noFill/>
            </a:ln>
            <a:effectLst>
              <a:outerShdw blurRad="50800" dist="38100" dir="5400000" sx="101000" sy="101000" algn="t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37024B7-8D5E-4C03-BA93-45109B6EF3F5}"/>
                </a:ext>
              </a:extLst>
            </p:cNvPr>
            <p:cNvSpPr/>
            <p:nvPr/>
          </p:nvSpPr>
          <p:spPr>
            <a:xfrm>
              <a:off x="3324603" y="2084467"/>
              <a:ext cx="1613811" cy="1613812"/>
            </a:xfrm>
            <a:custGeom>
              <a:avLst/>
              <a:gdLst>
                <a:gd name="connsiteX0" fmla="*/ 2335149 w 2335148"/>
                <a:gd name="connsiteY0" fmla="*/ 1167574 h 2335148"/>
                <a:gd name="connsiteX1" fmla="*/ 1167574 w 2335148"/>
                <a:gd name="connsiteY1" fmla="*/ 2335149 h 2335148"/>
                <a:gd name="connsiteX2" fmla="*/ 0 w 2335148"/>
                <a:gd name="connsiteY2" fmla="*/ 1167574 h 2335148"/>
                <a:gd name="connsiteX3" fmla="*/ 1167574 w 2335148"/>
                <a:gd name="connsiteY3" fmla="*/ 0 h 2335148"/>
                <a:gd name="connsiteX4" fmla="*/ 2335149 w 2335148"/>
                <a:gd name="connsiteY4" fmla="*/ 1167574 h 2335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5148" h="2335148">
                  <a:moveTo>
                    <a:pt x="2335149" y="1167574"/>
                  </a:moveTo>
                  <a:cubicBezTo>
                    <a:pt x="2335149" y="1812408"/>
                    <a:pt x="1812408" y="2335149"/>
                    <a:pt x="1167574" y="2335149"/>
                  </a:cubicBezTo>
                  <a:cubicBezTo>
                    <a:pt x="522741" y="2335149"/>
                    <a:pt x="0" y="1812408"/>
                    <a:pt x="0" y="1167574"/>
                  </a:cubicBezTo>
                  <a:cubicBezTo>
                    <a:pt x="0" y="522741"/>
                    <a:pt x="522741" y="0"/>
                    <a:pt x="1167574" y="0"/>
                  </a:cubicBezTo>
                  <a:cubicBezTo>
                    <a:pt x="1812408" y="0"/>
                    <a:pt x="2335149" y="522741"/>
                    <a:pt x="2335149" y="116757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3CD85D9-DC1D-49DC-9696-28E16A15A043}"/>
                </a:ext>
              </a:extLst>
            </p:cNvPr>
            <p:cNvSpPr txBox="1"/>
            <p:nvPr/>
          </p:nvSpPr>
          <p:spPr>
            <a:xfrm>
              <a:off x="3240116" y="2209740"/>
              <a:ext cx="177563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You can replace this sample text with yours</a:t>
              </a:r>
              <a:endParaRPr lang="en-IN" sz="2000" dirty="0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6245B1C3-6DB5-4771-9986-4FAE9E990DE4}"/>
              </a:ext>
            </a:extLst>
          </p:cNvPr>
          <p:cNvSpPr/>
          <p:nvPr/>
        </p:nvSpPr>
        <p:spPr>
          <a:xfrm>
            <a:off x="5189114" y="2008229"/>
            <a:ext cx="2194560" cy="15913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F0067C3A-4D13-449F-AE8E-C5DB14B646A1}"/>
              </a:ext>
            </a:extLst>
          </p:cNvPr>
          <p:cNvGrpSpPr/>
          <p:nvPr/>
        </p:nvGrpSpPr>
        <p:grpSpPr>
          <a:xfrm>
            <a:off x="5427529" y="1765332"/>
            <a:ext cx="1866379" cy="2056856"/>
            <a:chOff x="5427529" y="1765332"/>
            <a:chExt cx="1866379" cy="205685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DF7C52F-5806-4041-ABDA-3B1FA370CA30}"/>
                </a:ext>
              </a:extLst>
            </p:cNvPr>
            <p:cNvSpPr/>
            <p:nvPr/>
          </p:nvSpPr>
          <p:spPr>
            <a:xfrm>
              <a:off x="6554402" y="1773235"/>
              <a:ext cx="308803" cy="240553"/>
            </a:xfrm>
            <a:custGeom>
              <a:avLst/>
              <a:gdLst>
                <a:gd name="connsiteX0" fmla="*/ 532676 w 532676"/>
                <a:gd name="connsiteY0" fmla="*/ 414947 h 414947"/>
                <a:gd name="connsiteX1" fmla="*/ 532676 w 532676"/>
                <a:gd name="connsiteY1" fmla="*/ 276530 h 414947"/>
                <a:gd name="connsiteX2" fmla="*/ 267529 w 532676"/>
                <a:gd name="connsiteY2" fmla="*/ 0 h 414947"/>
                <a:gd name="connsiteX3" fmla="*/ 0 w 532676"/>
                <a:gd name="connsiteY3" fmla="*/ 278911 h 414947"/>
                <a:gd name="connsiteX4" fmla="*/ 36148 w 532676"/>
                <a:gd name="connsiteY4" fmla="*/ 414947 h 414947"/>
                <a:gd name="connsiteX5" fmla="*/ 532676 w 532676"/>
                <a:gd name="connsiteY5" fmla="*/ 414947 h 41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2676" h="414947">
                  <a:moveTo>
                    <a:pt x="532676" y="414947"/>
                  </a:moveTo>
                  <a:lnTo>
                    <a:pt x="532676" y="276530"/>
                  </a:lnTo>
                  <a:cubicBezTo>
                    <a:pt x="532676" y="123806"/>
                    <a:pt x="416595" y="0"/>
                    <a:pt x="267529" y="0"/>
                  </a:cubicBezTo>
                  <a:cubicBezTo>
                    <a:pt x="118463" y="0"/>
                    <a:pt x="0" y="126187"/>
                    <a:pt x="0" y="278911"/>
                  </a:cubicBezTo>
                  <a:cubicBezTo>
                    <a:pt x="0" y="327431"/>
                    <a:pt x="14716" y="367322"/>
                    <a:pt x="36148" y="414947"/>
                  </a:cubicBezTo>
                  <a:lnTo>
                    <a:pt x="532676" y="41494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44DF64-61B3-4033-9A01-EF6F60116EB1}"/>
                </a:ext>
              </a:extLst>
            </p:cNvPr>
            <p:cNvSpPr/>
            <p:nvPr/>
          </p:nvSpPr>
          <p:spPr>
            <a:xfrm>
              <a:off x="5847189" y="1773924"/>
              <a:ext cx="318466" cy="239863"/>
            </a:xfrm>
            <a:custGeom>
              <a:avLst/>
              <a:gdLst>
                <a:gd name="connsiteX0" fmla="*/ 0 w 549344"/>
                <a:gd name="connsiteY0" fmla="*/ 413757 h 413756"/>
                <a:gd name="connsiteX1" fmla="*/ 515579 w 549344"/>
                <a:gd name="connsiteY1" fmla="*/ 413757 h 413756"/>
                <a:gd name="connsiteX2" fmla="*/ 549345 w 549344"/>
                <a:gd name="connsiteY2" fmla="*/ 277720 h 413756"/>
                <a:gd name="connsiteX3" fmla="*/ 274672 w 549344"/>
                <a:gd name="connsiteY3" fmla="*/ 0 h 413756"/>
                <a:gd name="connsiteX4" fmla="*/ 0 w 549344"/>
                <a:gd name="connsiteY4" fmla="*/ 275339 h 413756"/>
                <a:gd name="connsiteX5" fmla="*/ 0 w 549344"/>
                <a:gd name="connsiteY5" fmla="*/ 413757 h 4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9344" h="413756">
                  <a:moveTo>
                    <a:pt x="0" y="413757"/>
                  </a:moveTo>
                  <a:lnTo>
                    <a:pt x="515579" y="413757"/>
                  </a:lnTo>
                  <a:cubicBezTo>
                    <a:pt x="537010" y="366132"/>
                    <a:pt x="549345" y="326241"/>
                    <a:pt x="549345" y="277720"/>
                  </a:cubicBezTo>
                  <a:cubicBezTo>
                    <a:pt x="549345" y="124997"/>
                    <a:pt x="423739" y="0"/>
                    <a:pt x="274672" y="0"/>
                  </a:cubicBezTo>
                  <a:cubicBezTo>
                    <a:pt x="125606" y="0"/>
                    <a:pt x="0" y="122615"/>
                    <a:pt x="0" y="275339"/>
                  </a:cubicBezTo>
                  <a:lnTo>
                    <a:pt x="0" y="41375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6BBD18E-F2ED-4421-AE8D-76AA7218AD24}"/>
                </a:ext>
              </a:extLst>
            </p:cNvPr>
            <p:cNvSpPr/>
            <p:nvPr/>
          </p:nvSpPr>
          <p:spPr>
            <a:xfrm>
              <a:off x="5427529" y="1765332"/>
              <a:ext cx="1866379" cy="2056856"/>
            </a:xfrm>
            <a:custGeom>
              <a:avLst/>
              <a:gdLst>
                <a:gd name="connsiteX0" fmla="*/ 2087857 w 3219450"/>
                <a:gd name="connsiteY0" fmla="*/ 276 h 3548016"/>
                <a:gd name="connsiteX1" fmla="*/ 2305050 w 3219450"/>
                <a:gd name="connsiteY1" fmla="*/ 28994 h 3548016"/>
                <a:gd name="connsiteX2" fmla="*/ 2152650 w 3219450"/>
                <a:gd name="connsiteY2" fmla="*/ 422415 h 3548016"/>
                <a:gd name="connsiteX3" fmla="*/ 2148397 w 3219450"/>
                <a:gd name="connsiteY3" fmla="*/ 422892 h 3548016"/>
                <a:gd name="connsiteX4" fmla="*/ 2236303 w 3219450"/>
                <a:gd name="connsiteY4" fmla="*/ 455066 h 3548016"/>
                <a:gd name="connsiteX5" fmla="*/ 3219450 w 3219450"/>
                <a:gd name="connsiteY5" fmla="*/ 1938291 h 3548016"/>
                <a:gd name="connsiteX6" fmla="*/ 1609725 w 3219450"/>
                <a:gd name="connsiteY6" fmla="*/ 3548016 h 3548016"/>
                <a:gd name="connsiteX7" fmla="*/ 0 w 3219450"/>
                <a:gd name="connsiteY7" fmla="*/ 1938291 h 3548016"/>
                <a:gd name="connsiteX8" fmla="*/ 983147 w 3219450"/>
                <a:gd name="connsiteY8" fmla="*/ 455066 h 3548016"/>
                <a:gd name="connsiteX9" fmla="*/ 1071069 w 3219450"/>
                <a:gd name="connsiteY9" fmla="*/ 422886 h 3548016"/>
                <a:gd name="connsiteX10" fmla="*/ 1066800 w 3219450"/>
                <a:gd name="connsiteY10" fmla="*/ 422415 h 3548016"/>
                <a:gd name="connsiteX11" fmla="*/ 914400 w 3219450"/>
                <a:gd name="connsiteY11" fmla="*/ 28994 h 3548016"/>
                <a:gd name="connsiteX12" fmla="*/ 1619250 w 3219450"/>
                <a:gd name="connsiteY12" fmla="*/ 15412 h 3548016"/>
                <a:gd name="connsiteX13" fmla="*/ 1628775 w 3219450"/>
                <a:gd name="connsiteY13" fmla="*/ 15078 h 3548016"/>
                <a:gd name="connsiteX14" fmla="*/ 2087857 w 3219450"/>
                <a:gd name="connsiteY14" fmla="*/ 276 h 354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19450" h="3548016">
                  <a:moveTo>
                    <a:pt x="2087857" y="276"/>
                  </a:moveTo>
                  <a:cubicBezTo>
                    <a:pt x="2174529" y="1737"/>
                    <a:pt x="2251122" y="9263"/>
                    <a:pt x="2305050" y="28994"/>
                  </a:cubicBezTo>
                  <a:cubicBezTo>
                    <a:pt x="2059496" y="7153"/>
                    <a:pt x="1966465" y="325250"/>
                    <a:pt x="2152650" y="422415"/>
                  </a:cubicBezTo>
                  <a:lnTo>
                    <a:pt x="2148397" y="422892"/>
                  </a:lnTo>
                  <a:lnTo>
                    <a:pt x="2236303" y="455066"/>
                  </a:lnTo>
                  <a:cubicBezTo>
                    <a:pt x="2814058" y="699436"/>
                    <a:pt x="3219450" y="1271521"/>
                    <a:pt x="3219450" y="1938291"/>
                  </a:cubicBezTo>
                  <a:cubicBezTo>
                    <a:pt x="3219450" y="2827318"/>
                    <a:pt x="2498752" y="3548016"/>
                    <a:pt x="1609725" y="3548016"/>
                  </a:cubicBezTo>
                  <a:cubicBezTo>
                    <a:pt x="720698" y="3548016"/>
                    <a:pt x="0" y="2827318"/>
                    <a:pt x="0" y="1938291"/>
                  </a:cubicBezTo>
                  <a:cubicBezTo>
                    <a:pt x="0" y="1271521"/>
                    <a:pt x="405393" y="699436"/>
                    <a:pt x="983147" y="455066"/>
                  </a:cubicBezTo>
                  <a:lnTo>
                    <a:pt x="1071069" y="422886"/>
                  </a:lnTo>
                  <a:lnTo>
                    <a:pt x="1066800" y="422415"/>
                  </a:lnTo>
                  <a:cubicBezTo>
                    <a:pt x="1252985" y="325250"/>
                    <a:pt x="1159954" y="7153"/>
                    <a:pt x="914400" y="28994"/>
                  </a:cubicBezTo>
                  <a:cubicBezTo>
                    <a:pt x="1064305" y="-25851"/>
                    <a:pt x="1389421" y="15297"/>
                    <a:pt x="1619250" y="15412"/>
                  </a:cubicBezTo>
                  <a:lnTo>
                    <a:pt x="1628775" y="15078"/>
                  </a:lnTo>
                  <a:cubicBezTo>
                    <a:pt x="1770954" y="12251"/>
                    <a:pt x="1943404" y="-2160"/>
                    <a:pt x="2087857" y="27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8100000" scaled="1"/>
              <a:tileRect/>
            </a:gradFill>
            <a:ln w="6350">
              <a:noFill/>
            </a:ln>
            <a:effectLst>
              <a:outerShdw blurRad="50800" dist="38100" dir="5400000" sx="101000" sy="101000" algn="t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D48F9C8-D2E8-4688-BDC3-2836A19E9D8E}"/>
                </a:ext>
              </a:extLst>
            </p:cNvPr>
            <p:cNvSpPr/>
            <p:nvPr/>
          </p:nvSpPr>
          <p:spPr>
            <a:xfrm>
              <a:off x="5559721" y="2084467"/>
              <a:ext cx="1613811" cy="1613812"/>
            </a:xfrm>
            <a:custGeom>
              <a:avLst/>
              <a:gdLst>
                <a:gd name="connsiteX0" fmla="*/ 2335149 w 2335148"/>
                <a:gd name="connsiteY0" fmla="*/ 1167574 h 2335148"/>
                <a:gd name="connsiteX1" fmla="*/ 1167574 w 2335148"/>
                <a:gd name="connsiteY1" fmla="*/ 2335149 h 2335148"/>
                <a:gd name="connsiteX2" fmla="*/ 0 w 2335148"/>
                <a:gd name="connsiteY2" fmla="*/ 1167574 h 2335148"/>
                <a:gd name="connsiteX3" fmla="*/ 1167574 w 2335148"/>
                <a:gd name="connsiteY3" fmla="*/ 0 h 2335148"/>
                <a:gd name="connsiteX4" fmla="*/ 2335149 w 2335148"/>
                <a:gd name="connsiteY4" fmla="*/ 1167574 h 2335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5148" h="2335148">
                  <a:moveTo>
                    <a:pt x="2335149" y="1167574"/>
                  </a:moveTo>
                  <a:cubicBezTo>
                    <a:pt x="2335149" y="1812408"/>
                    <a:pt x="1812408" y="2335149"/>
                    <a:pt x="1167574" y="2335149"/>
                  </a:cubicBezTo>
                  <a:cubicBezTo>
                    <a:pt x="522741" y="2335149"/>
                    <a:pt x="0" y="1812408"/>
                    <a:pt x="0" y="1167574"/>
                  </a:cubicBezTo>
                  <a:cubicBezTo>
                    <a:pt x="0" y="522741"/>
                    <a:pt x="522741" y="0"/>
                    <a:pt x="1167574" y="0"/>
                  </a:cubicBezTo>
                  <a:cubicBezTo>
                    <a:pt x="1812408" y="0"/>
                    <a:pt x="2335149" y="522741"/>
                    <a:pt x="2335149" y="116757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49533C8-9B36-485F-A9B6-6E2218296734}"/>
                </a:ext>
              </a:extLst>
            </p:cNvPr>
            <p:cNvSpPr txBox="1"/>
            <p:nvPr/>
          </p:nvSpPr>
          <p:spPr>
            <a:xfrm>
              <a:off x="5474067" y="2209740"/>
              <a:ext cx="177563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You can replace this sample text with yours</a:t>
              </a:r>
              <a:endParaRPr lang="en-IN" sz="2000" dirty="0"/>
            </a:p>
          </p:txBody>
        </p: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3C691154-A84A-42E4-A2DD-60226DB29809}"/>
              </a:ext>
            </a:extLst>
          </p:cNvPr>
          <p:cNvSpPr/>
          <p:nvPr/>
        </p:nvSpPr>
        <p:spPr>
          <a:xfrm>
            <a:off x="7364570" y="2008229"/>
            <a:ext cx="2194560" cy="15913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2699DBEE-D978-4457-B32B-129ABB6E8D2D}"/>
              </a:ext>
            </a:extLst>
          </p:cNvPr>
          <p:cNvGrpSpPr/>
          <p:nvPr/>
        </p:nvGrpSpPr>
        <p:grpSpPr>
          <a:xfrm>
            <a:off x="7662647" y="1765332"/>
            <a:ext cx="1866379" cy="2056856"/>
            <a:chOff x="7662647" y="1765332"/>
            <a:chExt cx="1866379" cy="205685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DC5E690-CB15-4610-AB8C-B145D1349EEC}"/>
                </a:ext>
              </a:extLst>
            </p:cNvPr>
            <p:cNvSpPr/>
            <p:nvPr/>
          </p:nvSpPr>
          <p:spPr>
            <a:xfrm>
              <a:off x="8789520" y="1773235"/>
              <a:ext cx="308803" cy="240553"/>
            </a:xfrm>
            <a:custGeom>
              <a:avLst/>
              <a:gdLst>
                <a:gd name="connsiteX0" fmla="*/ 532676 w 532676"/>
                <a:gd name="connsiteY0" fmla="*/ 414947 h 414947"/>
                <a:gd name="connsiteX1" fmla="*/ 532676 w 532676"/>
                <a:gd name="connsiteY1" fmla="*/ 276530 h 414947"/>
                <a:gd name="connsiteX2" fmla="*/ 267529 w 532676"/>
                <a:gd name="connsiteY2" fmla="*/ 0 h 414947"/>
                <a:gd name="connsiteX3" fmla="*/ 0 w 532676"/>
                <a:gd name="connsiteY3" fmla="*/ 278911 h 414947"/>
                <a:gd name="connsiteX4" fmla="*/ 36148 w 532676"/>
                <a:gd name="connsiteY4" fmla="*/ 414947 h 414947"/>
                <a:gd name="connsiteX5" fmla="*/ 532676 w 532676"/>
                <a:gd name="connsiteY5" fmla="*/ 414947 h 41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2676" h="414947">
                  <a:moveTo>
                    <a:pt x="532676" y="414947"/>
                  </a:moveTo>
                  <a:lnTo>
                    <a:pt x="532676" y="276530"/>
                  </a:lnTo>
                  <a:cubicBezTo>
                    <a:pt x="532676" y="123806"/>
                    <a:pt x="416595" y="0"/>
                    <a:pt x="267529" y="0"/>
                  </a:cubicBezTo>
                  <a:cubicBezTo>
                    <a:pt x="118463" y="0"/>
                    <a:pt x="0" y="126187"/>
                    <a:pt x="0" y="278911"/>
                  </a:cubicBezTo>
                  <a:cubicBezTo>
                    <a:pt x="0" y="327431"/>
                    <a:pt x="14716" y="367322"/>
                    <a:pt x="36148" y="414947"/>
                  </a:cubicBezTo>
                  <a:lnTo>
                    <a:pt x="532676" y="41494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94D40EE-8587-48CB-BAB6-B77D77C0ACE2}"/>
                </a:ext>
              </a:extLst>
            </p:cNvPr>
            <p:cNvSpPr/>
            <p:nvPr/>
          </p:nvSpPr>
          <p:spPr>
            <a:xfrm>
              <a:off x="8082307" y="1773924"/>
              <a:ext cx="318466" cy="239863"/>
            </a:xfrm>
            <a:custGeom>
              <a:avLst/>
              <a:gdLst>
                <a:gd name="connsiteX0" fmla="*/ 0 w 549344"/>
                <a:gd name="connsiteY0" fmla="*/ 413757 h 413756"/>
                <a:gd name="connsiteX1" fmla="*/ 515579 w 549344"/>
                <a:gd name="connsiteY1" fmla="*/ 413757 h 413756"/>
                <a:gd name="connsiteX2" fmla="*/ 549345 w 549344"/>
                <a:gd name="connsiteY2" fmla="*/ 277720 h 413756"/>
                <a:gd name="connsiteX3" fmla="*/ 274672 w 549344"/>
                <a:gd name="connsiteY3" fmla="*/ 0 h 413756"/>
                <a:gd name="connsiteX4" fmla="*/ 0 w 549344"/>
                <a:gd name="connsiteY4" fmla="*/ 275339 h 413756"/>
                <a:gd name="connsiteX5" fmla="*/ 0 w 549344"/>
                <a:gd name="connsiteY5" fmla="*/ 413757 h 4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9344" h="413756">
                  <a:moveTo>
                    <a:pt x="0" y="413757"/>
                  </a:moveTo>
                  <a:lnTo>
                    <a:pt x="515579" y="413757"/>
                  </a:lnTo>
                  <a:cubicBezTo>
                    <a:pt x="537010" y="366132"/>
                    <a:pt x="549345" y="326241"/>
                    <a:pt x="549345" y="277720"/>
                  </a:cubicBezTo>
                  <a:cubicBezTo>
                    <a:pt x="549345" y="124997"/>
                    <a:pt x="423739" y="0"/>
                    <a:pt x="274672" y="0"/>
                  </a:cubicBezTo>
                  <a:cubicBezTo>
                    <a:pt x="125606" y="0"/>
                    <a:pt x="0" y="122615"/>
                    <a:pt x="0" y="275339"/>
                  </a:cubicBezTo>
                  <a:lnTo>
                    <a:pt x="0" y="41375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CB84325-089C-42F1-ACD4-7FE4D8CE94F1}"/>
                </a:ext>
              </a:extLst>
            </p:cNvPr>
            <p:cNvSpPr/>
            <p:nvPr/>
          </p:nvSpPr>
          <p:spPr>
            <a:xfrm>
              <a:off x="7662647" y="1765332"/>
              <a:ext cx="1866379" cy="2056856"/>
            </a:xfrm>
            <a:custGeom>
              <a:avLst/>
              <a:gdLst>
                <a:gd name="connsiteX0" fmla="*/ 2087857 w 3219450"/>
                <a:gd name="connsiteY0" fmla="*/ 276 h 3548016"/>
                <a:gd name="connsiteX1" fmla="*/ 2305050 w 3219450"/>
                <a:gd name="connsiteY1" fmla="*/ 28994 h 3548016"/>
                <a:gd name="connsiteX2" fmla="*/ 2152650 w 3219450"/>
                <a:gd name="connsiteY2" fmla="*/ 422415 h 3548016"/>
                <a:gd name="connsiteX3" fmla="*/ 2148397 w 3219450"/>
                <a:gd name="connsiteY3" fmla="*/ 422892 h 3548016"/>
                <a:gd name="connsiteX4" fmla="*/ 2236303 w 3219450"/>
                <a:gd name="connsiteY4" fmla="*/ 455066 h 3548016"/>
                <a:gd name="connsiteX5" fmla="*/ 3219450 w 3219450"/>
                <a:gd name="connsiteY5" fmla="*/ 1938291 h 3548016"/>
                <a:gd name="connsiteX6" fmla="*/ 1609725 w 3219450"/>
                <a:gd name="connsiteY6" fmla="*/ 3548016 h 3548016"/>
                <a:gd name="connsiteX7" fmla="*/ 0 w 3219450"/>
                <a:gd name="connsiteY7" fmla="*/ 1938291 h 3548016"/>
                <a:gd name="connsiteX8" fmla="*/ 983147 w 3219450"/>
                <a:gd name="connsiteY8" fmla="*/ 455066 h 3548016"/>
                <a:gd name="connsiteX9" fmla="*/ 1071069 w 3219450"/>
                <a:gd name="connsiteY9" fmla="*/ 422886 h 3548016"/>
                <a:gd name="connsiteX10" fmla="*/ 1066800 w 3219450"/>
                <a:gd name="connsiteY10" fmla="*/ 422415 h 3548016"/>
                <a:gd name="connsiteX11" fmla="*/ 914400 w 3219450"/>
                <a:gd name="connsiteY11" fmla="*/ 28994 h 3548016"/>
                <a:gd name="connsiteX12" fmla="*/ 1619250 w 3219450"/>
                <a:gd name="connsiteY12" fmla="*/ 15412 h 3548016"/>
                <a:gd name="connsiteX13" fmla="*/ 1628775 w 3219450"/>
                <a:gd name="connsiteY13" fmla="*/ 15078 h 3548016"/>
                <a:gd name="connsiteX14" fmla="*/ 2087857 w 3219450"/>
                <a:gd name="connsiteY14" fmla="*/ 276 h 354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19450" h="3548016">
                  <a:moveTo>
                    <a:pt x="2087857" y="276"/>
                  </a:moveTo>
                  <a:cubicBezTo>
                    <a:pt x="2174529" y="1737"/>
                    <a:pt x="2251122" y="9263"/>
                    <a:pt x="2305050" y="28994"/>
                  </a:cubicBezTo>
                  <a:cubicBezTo>
                    <a:pt x="2059496" y="7153"/>
                    <a:pt x="1966465" y="325250"/>
                    <a:pt x="2152650" y="422415"/>
                  </a:cubicBezTo>
                  <a:lnTo>
                    <a:pt x="2148397" y="422892"/>
                  </a:lnTo>
                  <a:lnTo>
                    <a:pt x="2236303" y="455066"/>
                  </a:lnTo>
                  <a:cubicBezTo>
                    <a:pt x="2814058" y="699436"/>
                    <a:pt x="3219450" y="1271521"/>
                    <a:pt x="3219450" y="1938291"/>
                  </a:cubicBezTo>
                  <a:cubicBezTo>
                    <a:pt x="3219450" y="2827318"/>
                    <a:pt x="2498752" y="3548016"/>
                    <a:pt x="1609725" y="3548016"/>
                  </a:cubicBezTo>
                  <a:cubicBezTo>
                    <a:pt x="720698" y="3548016"/>
                    <a:pt x="0" y="2827318"/>
                    <a:pt x="0" y="1938291"/>
                  </a:cubicBezTo>
                  <a:cubicBezTo>
                    <a:pt x="0" y="1271521"/>
                    <a:pt x="405393" y="699436"/>
                    <a:pt x="983147" y="455066"/>
                  </a:cubicBezTo>
                  <a:lnTo>
                    <a:pt x="1071069" y="422886"/>
                  </a:lnTo>
                  <a:lnTo>
                    <a:pt x="1066800" y="422415"/>
                  </a:lnTo>
                  <a:cubicBezTo>
                    <a:pt x="1252985" y="325250"/>
                    <a:pt x="1159954" y="7153"/>
                    <a:pt x="914400" y="28994"/>
                  </a:cubicBezTo>
                  <a:cubicBezTo>
                    <a:pt x="1064305" y="-25851"/>
                    <a:pt x="1389421" y="15297"/>
                    <a:pt x="1619250" y="15412"/>
                  </a:cubicBezTo>
                  <a:lnTo>
                    <a:pt x="1628775" y="15078"/>
                  </a:lnTo>
                  <a:cubicBezTo>
                    <a:pt x="1770954" y="12251"/>
                    <a:pt x="1943404" y="-2160"/>
                    <a:pt x="2087857" y="27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8100000" scaled="1"/>
              <a:tileRect/>
            </a:gradFill>
            <a:ln w="6350">
              <a:noFill/>
            </a:ln>
            <a:effectLst>
              <a:outerShdw blurRad="50800" dist="38100" dir="5400000" sx="101000" sy="101000" algn="t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8666272-59C1-4413-B200-97ABDC2BE2C7}"/>
                </a:ext>
              </a:extLst>
            </p:cNvPr>
            <p:cNvSpPr/>
            <p:nvPr/>
          </p:nvSpPr>
          <p:spPr>
            <a:xfrm>
              <a:off x="7794839" y="2084467"/>
              <a:ext cx="1613811" cy="1613812"/>
            </a:xfrm>
            <a:custGeom>
              <a:avLst/>
              <a:gdLst>
                <a:gd name="connsiteX0" fmla="*/ 2335149 w 2335148"/>
                <a:gd name="connsiteY0" fmla="*/ 1167574 h 2335148"/>
                <a:gd name="connsiteX1" fmla="*/ 1167574 w 2335148"/>
                <a:gd name="connsiteY1" fmla="*/ 2335149 h 2335148"/>
                <a:gd name="connsiteX2" fmla="*/ 0 w 2335148"/>
                <a:gd name="connsiteY2" fmla="*/ 1167574 h 2335148"/>
                <a:gd name="connsiteX3" fmla="*/ 1167574 w 2335148"/>
                <a:gd name="connsiteY3" fmla="*/ 0 h 2335148"/>
                <a:gd name="connsiteX4" fmla="*/ 2335149 w 2335148"/>
                <a:gd name="connsiteY4" fmla="*/ 1167574 h 2335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5148" h="2335148">
                  <a:moveTo>
                    <a:pt x="2335149" y="1167574"/>
                  </a:moveTo>
                  <a:cubicBezTo>
                    <a:pt x="2335149" y="1812408"/>
                    <a:pt x="1812408" y="2335149"/>
                    <a:pt x="1167574" y="2335149"/>
                  </a:cubicBezTo>
                  <a:cubicBezTo>
                    <a:pt x="522741" y="2335149"/>
                    <a:pt x="0" y="1812408"/>
                    <a:pt x="0" y="1167574"/>
                  </a:cubicBezTo>
                  <a:cubicBezTo>
                    <a:pt x="0" y="522741"/>
                    <a:pt x="522741" y="0"/>
                    <a:pt x="1167574" y="0"/>
                  </a:cubicBezTo>
                  <a:cubicBezTo>
                    <a:pt x="1812408" y="0"/>
                    <a:pt x="2335149" y="522741"/>
                    <a:pt x="2335149" y="116757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BAAE76B-6D14-4346-875C-3F372B68EF1A}"/>
                </a:ext>
              </a:extLst>
            </p:cNvPr>
            <p:cNvSpPr txBox="1"/>
            <p:nvPr/>
          </p:nvSpPr>
          <p:spPr>
            <a:xfrm>
              <a:off x="7708019" y="2209740"/>
              <a:ext cx="177563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You can replace this sample text with yours</a:t>
              </a:r>
              <a:endParaRPr lang="en-IN" sz="2000" dirty="0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8BB3C47F-C957-48C4-A8D0-1431C0E6ED92}"/>
              </a:ext>
            </a:extLst>
          </p:cNvPr>
          <p:cNvGrpSpPr/>
          <p:nvPr/>
        </p:nvGrpSpPr>
        <p:grpSpPr>
          <a:xfrm>
            <a:off x="2074852" y="4172629"/>
            <a:ext cx="1866379" cy="2056856"/>
            <a:chOff x="2074852" y="4191291"/>
            <a:chExt cx="1866379" cy="2056856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69EE5C4-BDB8-4D73-981C-069070C38A5A}"/>
                </a:ext>
              </a:extLst>
            </p:cNvPr>
            <p:cNvSpPr/>
            <p:nvPr/>
          </p:nvSpPr>
          <p:spPr>
            <a:xfrm>
              <a:off x="3201725" y="4199194"/>
              <a:ext cx="308803" cy="240553"/>
            </a:xfrm>
            <a:custGeom>
              <a:avLst/>
              <a:gdLst>
                <a:gd name="connsiteX0" fmla="*/ 532676 w 532676"/>
                <a:gd name="connsiteY0" fmla="*/ 414947 h 414947"/>
                <a:gd name="connsiteX1" fmla="*/ 532676 w 532676"/>
                <a:gd name="connsiteY1" fmla="*/ 276530 h 414947"/>
                <a:gd name="connsiteX2" fmla="*/ 267529 w 532676"/>
                <a:gd name="connsiteY2" fmla="*/ 0 h 414947"/>
                <a:gd name="connsiteX3" fmla="*/ 0 w 532676"/>
                <a:gd name="connsiteY3" fmla="*/ 278911 h 414947"/>
                <a:gd name="connsiteX4" fmla="*/ 36148 w 532676"/>
                <a:gd name="connsiteY4" fmla="*/ 414947 h 414947"/>
                <a:gd name="connsiteX5" fmla="*/ 532676 w 532676"/>
                <a:gd name="connsiteY5" fmla="*/ 414947 h 41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2676" h="414947">
                  <a:moveTo>
                    <a:pt x="532676" y="414947"/>
                  </a:moveTo>
                  <a:lnTo>
                    <a:pt x="532676" y="276530"/>
                  </a:lnTo>
                  <a:cubicBezTo>
                    <a:pt x="532676" y="123806"/>
                    <a:pt x="416595" y="0"/>
                    <a:pt x="267529" y="0"/>
                  </a:cubicBezTo>
                  <a:cubicBezTo>
                    <a:pt x="118463" y="0"/>
                    <a:pt x="0" y="126187"/>
                    <a:pt x="0" y="278911"/>
                  </a:cubicBezTo>
                  <a:cubicBezTo>
                    <a:pt x="0" y="327431"/>
                    <a:pt x="14716" y="367322"/>
                    <a:pt x="36148" y="414947"/>
                  </a:cubicBezTo>
                  <a:lnTo>
                    <a:pt x="532676" y="41494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8E4EF16-5B1A-4F85-BADB-D5EFC22A85FA}"/>
                </a:ext>
              </a:extLst>
            </p:cNvPr>
            <p:cNvSpPr/>
            <p:nvPr/>
          </p:nvSpPr>
          <p:spPr>
            <a:xfrm>
              <a:off x="2494512" y="4199883"/>
              <a:ext cx="318466" cy="239863"/>
            </a:xfrm>
            <a:custGeom>
              <a:avLst/>
              <a:gdLst>
                <a:gd name="connsiteX0" fmla="*/ 0 w 549344"/>
                <a:gd name="connsiteY0" fmla="*/ 413757 h 413756"/>
                <a:gd name="connsiteX1" fmla="*/ 515579 w 549344"/>
                <a:gd name="connsiteY1" fmla="*/ 413757 h 413756"/>
                <a:gd name="connsiteX2" fmla="*/ 549345 w 549344"/>
                <a:gd name="connsiteY2" fmla="*/ 277720 h 413756"/>
                <a:gd name="connsiteX3" fmla="*/ 274672 w 549344"/>
                <a:gd name="connsiteY3" fmla="*/ 0 h 413756"/>
                <a:gd name="connsiteX4" fmla="*/ 0 w 549344"/>
                <a:gd name="connsiteY4" fmla="*/ 275339 h 413756"/>
                <a:gd name="connsiteX5" fmla="*/ 0 w 549344"/>
                <a:gd name="connsiteY5" fmla="*/ 413757 h 4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9344" h="413756">
                  <a:moveTo>
                    <a:pt x="0" y="413757"/>
                  </a:moveTo>
                  <a:lnTo>
                    <a:pt x="515579" y="413757"/>
                  </a:lnTo>
                  <a:cubicBezTo>
                    <a:pt x="537010" y="366132"/>
                    <a:pt x="549345" y="326241"/>
                    <a:pt x="549345" y="277720"/>
                  </a:cubicBezTo>
                  <a:cubicBezTo>
                    <a:pt x="549345" y="124997"/>
                    <a:pt x="423739" y="0"/>
                    <a:pt x="274672" y="0"/>
                  </a:cubicBezTo>
                  <a:cubicBezTo>
                    <a:pt x="125606" y="0"/>
                    <a:pt x="0" y="122615"/>
                    <a:pt x="0" y="275339"/>
                  </a:cubicBezTo>
                  <a:lnTo>
                    <a:pt x="0" y="41375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3C21F0A-AC54-41C0-A8F7-8F0CECC25BFD}"/>
                </a:ext>
              </a:extLst>
            </p:cNvPr>
            <p:cNvSpPr/>
            <p:nvPr/>
          </p:nvSpPr>
          <p:spPr>
            <a:xfrm>
              <a:off x="2074852" y="4191291"/>
              <a:ext cx="1866379" cy="2056856"/>
            </a:xfrm>
            <a:custGeom>
              <a:avLst/>
              <a:gdLst>
                <a:gd name="connsiteX0" fmla="*/ 2087857 w 3219450"/>
                <a:gd name="connsiteY0" fmla="*/ 276 h 3548016"/>
                <a:gd name="connsiteX1" fmla="*/ 2305050 w 3219450"/>
                <a:gd name="connsiteY1" fmla="*/ 28994 h 3548016"/>
                <a:gd name="connsiteX2" fmla="*/ 2152650 w 3219450"/>
                <a:gd name="connsiteY2" fmla="*/ 422415 h 3548016"/>
                <a:gd name="connsiteX3" fmla="*/ 2148397 w 3219450"/>
                <a:gd name="connsiteY3" fmla="*/ 422892 h 3548016"/>
                <a:gd name="connsiteX4" fmla="*/ 2236303 w 3219450"/>
                <a:gd name="connsiteY4" fmla="*/ 455066 h 3548016"/>
                <a:gd name="connsiteX5" fmla="*/ 3219450 w 3219450"/>
                <a:gd name="connsiteY5" fmla="*/ 1938291 h 3548016"/>
                <a:gd name="connsiteX6" fmla="*/ 1609725 w 3219450"/>
                <a:gd name="connsiteY6" fmla="*/ 3548016 h 3548016"/>
                <a:gd name="connsiteX7" fmla="*/ 0 w 3219450"/>
                <a:gd name="connsiteY7" fmla="*/ 1938291 h 3548016"/>
                <a:gd name="connsiteX8" fmla="*/ 983147 w 3219450"/>
                <a:gd name="connsiteY8" fmla="*/ 455066 h 3548016"/>
                <a:gd name="connsiteX9" fmla="*/ 1071069 w 3219450"/>
                <a:gd name="connsiteY9" fmla="*/ 422886 h 3548016"/>
                <a:gd name="connsiteX10" fmla="*/ 1066800 w 3219450"/>
                <a:gd name="connsiteY10" fmla="*/ 422415 h 3548016"/>
                <a:gd name="connsiteX11" fmla="*/ 914400 w 3219450"/>
                <a:gd name="connsiteY11" fmla="*/ 28994 h 3548016"/>
                <a:gd name="connsiteX12" fmla="*/ 1619250 w 3219450"/>
                <a:gd name="connsiteY12" fmla="*/ 15412 h 3548016"/>
                <a:gd name="connsiteX13" fmla="*/ 1628775 w 3219450"/>
                <a:gd name="connsiteY13" fmla="*/ 15078 h 3548016"/>
                <a:gd name="connsiteX14" fmla="*/ 2087857 w 3219450"/>
                <a:gd name="connsiteY14" fmla="*/ 276 h 354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19450" h="3548016">
                  <a:moveTo>
                    <a:pt x="2087857" y="276"/>
                  </a:moveTo>
                  <a:cubicBezTo>
                    <a:pt x="2174529" y="1737"/>
                    <a:pt x="2251122" y="9263"/>
                    <a:pt x="2305050" y="28994"/>
                  </a:cubicBezTo>
                  <a:cubicBezTo>
                    <a:pt x="2059496" y="7153"/>
                    <a:pt x="1966465" y="325250"/>
                    <a:pt x="2152650" y="422415"/>
                  </a:cubicBezTo>
                  <a:lnTo>
                    <a:pt x="2148397" y="422892"/>
                  </a:lnTo>
                  <a:lnTo>
                    <a:pt x="2236303" y="455066"/>
                  </a:lnTo>
                  <a:cubicBezTo>
                    <a:pt x="2814058" y="699436"/>
                    <a:pt x="3219450" y="1271521"/>
                    <a:pt x="3219450" y="1938291"/>
                  </a:cubicBezTo>
                  <a:cubicBezTo>
                    <a:pt x="3219450" y="2827318"/>
                    <a:pt x="2498752" y="3548016"/>
                    <a:pt x="1609725" y="3548016"/>
                  </a:cubicBezTo>
                  <a:cubicBezTo>
                    <a:pt x="720698" y="3548016"/>
                    <a:pt x="0" y="2827318"/>
                    <a:pt x="0" y="1938291"/>
                  </a:cubicBezTo>
                  <a:cubicBezTo>
                    <a:pt x="0" y="1271521"/>
                    <a:pt x="405393" y="699436"/>
                    <a:pt x="983147" y="455066"/>
                  </a:cubicBezTo>
                  <a:lnTo>
                    <a:pt x="1071069" y="422886"/>
                  </a:lnTo>
                  <a:lnTo>
                    <a:pt x="1066800" y="422415"/>
                  </a:lnTo>
                  <a:cubicBezTo>
                    <a:pt x="1252985" y="325250"/>
                    <a:pt x="1159954" y="7153"/>
                    <a:pt x="914400" y="28994"/>
                  </a:cubicBezTo>
                  <a:cubicBezTo>
                    <a:pt x="1064305" y="-25851"/>
                    <a:pt x="1389421" y="15297"/>
                    <a:pt x="1619250" y="15412"/>
                  </a:cubicBezTo>
                  <a:lnTo>
                    <a:pt x="1628775" y="15078"/>
                  </a:lnTo>
                  <a:cubicBezTo>
                    <a:pt x="1770954" y="12251"/>
                    <a:pt x="1943404" y="-2160"/>
                    <a:pt x="2087857" y="27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8100000" scaled="1"/>
              <a:tileRect/>
            </a:gradFill>
            <a:ln w="6350">
              <a:noFill/>
            </a:ln>
            <a:effectLst>
              <a:outerShdw blurRad="50800" dist="38100" dir="5400000" sx="101000" sy="101000" algn="t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4980A70-A1A3-4B85-99D1-975206F49F2C}"/>
                </a:ext>
              </a:extLst>
            </p:cNvPr>
            <p:cNvSpPr/>
            <p:nvPr/>
          </p:nvSpPr>
          <p:spPr>
            <a:xfrm>
              <a:off x="2207044" y="4510426"/>
              <a:ext cx="1613811" cy="1613812"/>
            </a:xfrm>
            <a:custGeom>
              <a:avLst/>
              <a:gdLst>
                <a:gd name="connsiteX0" fmla="*/ 2335149 w 2335148"/>
                <a:gd name="connsiteY0" fmla="*/ 1167574 h 2335148"/>
                <a:gd name="connsiteX1" fmla="*/ 1167574 w 2335148"/>
                <a:gd name="connsiteY1" fmla="*/ 2335149 h 2335148"/>
                <a:gd name="connsiteX2" fmla="*/ 0 w 2335148"/>
                <a:gd name="connsiteY2" fmla="*/ 1167574 h 2335148"/>
                <a:gd name="connsiteX3" fmla="*/ 1167574 w 2335148"/>
                <a:gd name="connsiteY3" fmla="*/ 0 h 2335148"/>
                <a:gd name="connsiteX4" fmla="*/ 2335149 w 2335148"/>
                <a:gd name="connsiteY4" fmla="*/ 1167574 h 2335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5148" h="2335148">
                  <a:moveTo>
                    <a:pt x="2335149" y="1167574"/>
                  </a:moveTo>
                  <a:cubicBezTo>
                    <a:pt x="2335149" y="1812408"/>
                    <a:pt x="1812408" y="2335149"/>
                    <a:pt x="1167574" y="2335149"/>
                  </a:cubicBezTo>
                  <a:cubicBezTo>
                    <a:pt x="522741" y="2335149"/>
                    <a:pt x="0" y="1812408"/>
                    <a:pt x="0" y="1167574"/>
                  </a:cubicBezTo>
                  <a:cubicBezTo>
                    <a:pt x="0" y="522741"/>
                    <a:pt x="522741" y="0"/>
                    <a:pt x="1167574" y="0"/>
                  </a:cubicBezTo>
                  <a:cubicBezTo>
                    <a:pt x="1812408" y="0"/>
                    <a:pt x="2335149" y="522741"/>
                    <a:pt x="2335149" y="116757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6218CE9-A414-49CE-9506-3EC6930031DE}"/>
                </a:ext>
              </a:extLst>
            </p:cNvPr>
            <p:cNvSpPr txBox="1"/>
            <p:nvPr/>
          </p:nvSpPr>
          <p:spPr>
            <a:xfrm>
              <a:off x="2120224" y="4629991"/>
              <a:ext cx="177563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You can replace this sample text with yours</a:t>
              </a:r>
              <a:endParaRPr lang="en-IN" sz="2000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7B2AA98-CDE9-4249-B557-DB1CC594DC21}"/>
              </a:ext>
            </a:extLst>
          </p:cNvPr>
          <p:cNvGrpSpPr/>
          <p:nvPr/>
        </p:nvGrpSpPr>
        <p:grpSpPr>
          <a:xfrm>
            <a:off x="4309970" y="4172629"/>
            <a:ext cx="1866379" cy="2056856"/>
            <a:chOff x="4309970" y="4191291"/>
            <a:chExt cx="1866379" cy="2056856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66E8ACC-C373-4777-91D9-E090EDC7D6EF}"/>
                </a:ext>
              </a:extLst>
            </p:cNvPr>
            <p:cNvSpPr/>
            <p:nvPr/>
          </p:nvSpPr>
          <p:spPr>
            <a:xfrm>
              <a:off x="5436843" y="4199194"/>
              <a:ext cx="308803" cy="240553"/>
            </a:xfrm>
            <a:custGeom>
              <a:avLst/>
              <a:gdLst>
                <a:gd name="connsiteX0" fmla="*/ 532676 w 532676"/>
                <a:gd name="connsiteY0" fmla="*/ 414947 h 414947"/>
                <a:gd name="connsiteX1" fmla="*/ 532676 w 532676"/>
                <a:gd name="connsiteY1" fmla="*/ 276530 h 414947"/>
                <a:gd name="connsiteX2" fmla="*/ 267529 w 532676"/>
                <a:gd name="connsiteY2" fmla="*/ 0 h 414947"/>
                <a:gd name="connsiteX3" fmla="*/ 0 w 532676"/>
                <a:gd name="connsiteY3" fmla="*/ 278911 h 414947"/>
                <a:gd name="connsiteX4" fmla="*/ 36148 w 532676"/>
                <a:gd name="connsiteY4" fmla="*/ 414947 h 414947"/>
                <a:gd name="connsiteX5" fmla="*/ 532676 w 532676"/>
                <a:gd name="connsiteY5" fmla="*/ 414947 h 41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2676" h="414947">
                  <a:moveTo>
                    <a:pt x="532676" y="414947"/>
                  </a:moveTo>
                  <a:lnTo>
                    <a:pt x="532676" y="276530"/>
                  </a:lnTo>
                  <a:cubicBezTo>
                    <a:pt x="532676" y="123806"/>
                    <a:pt x="416595" y="0"/>
                    <a:pt x="267529" y="0"/>
                  </a:cubicBezTo>
                  <a:cubicBezTo>
                    <a:pt x="118463" y="0"/>
                    <a:pt x="0" y="126187"/>
                    <a:pt x="0" y="278911"/>
                  </a:cubicBezTo>
                  <a:cubicBezTo>
                    <a:pt x="0" y="327431"/>
                    <a:pt x="14716" y="367322"/>
                    <a:pt x="36148" y="414947"/>
                  </a:cubicBezTo>
                  <a:lnTo>
                    <a:pt x="532676" y="41494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6909BF-45E1-4ACB-AF5B-F0658E361F59}"/>
                </a:ext>
              </a:extLst>
            </p:cNvPr>
            <p:cNvSpPr/>
            <p:nvPr/>
          </p:nvSpPr>
          <p:spPr>
            <a:xfrm>
              <a:off x="4729630" y="4199883"/>
              <a:ext cx="318466" cy="239863"/>
            </a:xfrm>
            <a:custGeom>
              <a:avLst/>
              <a:gdLst>
                <a:gd name="connsiteX0" fmla="*/ 0 w 549344"/>
                <a:gd name="connsiteY0" fmla="*/ 413757 h 413756"/>
                <a:gd name="connsiteX1" fmla="*/ 515579 w 549344"/>
                <a:gd name="connsiteY1" fmla="*/ 413757 h 413756"/>
                <a:gd name="connsiteX2" fmla="*/ 549345 w 549344"/>
                <a:gd name="connsiteY2" fmla="*/ 277720 h 413756"/>
                <a:gd name="connsiteX3" fmla="*/ 274672 w 549344"/>
                <a:gd name="connsiteY3" fmla="*/ 0 h 413756"/>
                <a:gd name="connsiteX4" fmla="*/ 0 w 549344"/>
                <a:gd name="connsiteY4" fmla="*/ 275339 h 413756"/>
                <a:gd name="connsiteX5" fmla="*/ 0 w 549344"/>
                <a:gd name="connsiteY5" fmla="*/ 413757 h 4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9344" h="413756">
                  <a:moveTo>
                    <a:pt x="0" y="413757"/>
                  </a:moveTo>
                  <a:lnTo>
                    <a:pt x="515579" y="413757"/>
                  </a:lnTo>
                  <a:cubicBezTo>
                    <a:pt x="537010" y="366132"/>
                    <a:pt x="549345" y="326241"/>
                    <a:pt x="549345" y="277720"/>
                  </a:cubicBezTo>
                  <a:cubicBezTo>
                    <a:pt x="549345" y="124997"/>
                    <a:pt x="423739" y="0"/>
                    <a:pt x="274672" y="0"/>
                  </a:cubicBezTo>
                  <a:cubicBezTo>
                    <a:pt x="125606" y="0"/>
                    <a:pt x="0" y="122615"/>
                    <a:pt x="0" y="275339"/>
                  </a:cubicBezTo>
                  <a:lnTo>
                    <a:pt x="0" y="41375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E111F81-BC98-4C5E-9348-4503F1F27228}"/>
                </a:ext>
              </a:extLst>
            </p:cNvPr>
            <p:cNvSpPr/>
            <p:nvPr/>
          </p:nvSpPr>
          <p:spPr>
            <a:xfrm>
              <a:off x="4309970" y="4191291"/>
              <a:ext cx="1866379" cy="2056856"/>
            </a:xfrm>
            <a:custGeom>
              <a:avLst/>
              <a:gdLst>
                <a:gd name="connsiteX0" fmla="*/ 2087857 w 3219450"/>
                <a:gd name="connsiteY0" fmla="*/ 276 h 3548016"/>
                <a:gd name="connsiteX1" fmla="*/ 2305050 w 3219450"/>
                <a:gd name="connsiteY1" fmla="*/ 28994 h 3548016"/>
                <a:gd name="connsiteX2" fmla="*/ 2152650 w 3219450"/>
                <a:gd name="connsiteY2" fmla="*/ 422415 h 3548016"/>
                <a:gd name="connsiteX3" fmla="*/ 2148397 w 3219450"/>
                <a:gd name="connsiteY3" fmla="*/ 422892 h 3548016"/>
                <a:gd name="connsiteX4" fmla="*/ 2236303 w 3219450"/>
                <a:gd name="connsiteY4" fmla="*/ 455066 h 3548016"/>
                <a:gd name="connsiteX5" fmla="*/ 3219450 w 3219450"/>
                <a:gd name="connsiteY5" fmla="*/ 1938291 h 3548016"/>
                <a:gd name="connsiteX6" fmla="*/ 1609725 w 3219450"/>
                <a:gd name="connsiteY6" fmla="*/ 3548016 h 3548016"/>
                <a:gd name="connsiteX7" fmla="*/ 0 w 3219450"/>
                <a:gd name="connsiteY7" fmla="*/ 1938291 h 3548016"/>
                <a:gd name="connsiteX8" fmla="*/ 983147 w 3219450"/>
                <a:gd name="connsiteY8" fmla="*/ 455066 h 3548016"/>
                <a:gd name="connsiteX9" fmla="*/ 1071069 w 3219450"/>
                <a:gd name="connsiteY9" fmla="*/ 422886 h 3548016"/>
                <a:gd name="connsiteX10" fmla="*/ 1066800 w 3219450"/>
                <a:gd name="connsiteY10" fmla="*/ 422415 h 3548016"/>
                <a:gd name="connsiteX11" fmla="*/ 914400 w 3219450"/>
                <a:gd name="connsiteY11" fmla="*/ 28994 h 3548016"/>
                <a:gd name="connsiteX12" fmla="*/ 1619250 w 3219450"/>
                <a:gd name="connsiteY12" fmla="*/ 15412 h 3548016"/>
                <a:gd name="connsiteX13" fmla="*/ 1628775 w 3219450"/>
                <a:gd name="connsiteY13" fmla="*/ 15078 h 3548016"/>
                <a:gd name="connsiteX14" fmla="*/ 2087857 w 3219450"/>
                <a:gd name="connsiteY14" fmla="*/ 276 h 354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19450" h="3548016">
                  <a:moveTo>
                    <a:pt x="2087857" y="276"/>
                  </a:moveTo>
                  <a:cubicBezTo>
                    <a:pt x="2174529" y="1737"/>
                    <a:pt x="2251122" y="9263"/>
                    <a:pt x="2305050" y="28994"/>
                  </a:cubicBezTo>
                  <a:cubicBezTo>
                    <a:pt x="2059496" y="7153"/>
                    <a:pt x="1966465" y="325250"/>
                    <a:pt x="2152650" y="422415"/>
                  </a:cubicBezTo>
                  <a:lnTo>
                    <a:pt x="2148397" y="422892"/>
                  </a:lnTo>
                  <a:lnTo>
                    <a:pt x="2236303" y="455066"/>
                  </a:lnTo>
                  <a:cubicBezTo>
                    <a:pt x="2814058" y="699436"/>
                    <a:pt x="3219450" y="1271521"/>
                    <a:pt x="3219450" y="1938291"/>
                  </a:cubicBezTo>
                  <a:cubicBezTo>
                    <a:pt x="3219450" y="2827318"/>
                    <a:pt x="2498752" y="3548016"/>
                    <a:pt x="1609725" y="3548016"/>
                  </a:cubicBezTo>
                  <a:cubicBezTo>
                    <a:pt x="720698" y="3548016"/>
                    <a:pt x="0" y="2827318"/>
                    <a:pt x="0" y="1938291"/>
                  </a:cubicBezTo>
                  <a:cubicBezTo>
                    <a:pt x="0" y="1271521"/>
                    <a:pt x="405393" y="699436"/>
                    <a:pt x="983147" y="455066"/>
                  </a:cubicBezTo>
                  <a:lnTo>
                    <a:pt x="1071069" y="422886"/>
                  </a:lnTo>
                  <a:lnTo>
                    <a:pt x="1066800" y="422415"/>
                  </a:lnTo>
                  <a:cubicBezTo>
                    <a:pt x="1252985" y="325250"/>
                    <a:pt x="1159954" y="7153"/>
                    <a:pt x="914400" y="28994"/>
                  </a:cubicBezTo>
                  <a:cubicBezTo>
                    <a:pt x="1064305" y="-25851"/>
                    <a:pt x="1389421" y="15297"/>
                    <a:pt x="1619250" y="15412"/>
                  </a:cubicBezTo>
                  <a:lnTo>
                    <a:pt x="1628775" y="15078"/>
                  </a:lnTo>
                  <a:cubicBezTo>
                    <a:pt x="1770954" y="12251"/>
                    <a:pt x="1943404" y="-2160"/>
                    <a:pt x="2087857" y="27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8100000" scaled="1"/>
              <a:tileRect/>
            </a:gradFill>
            <a:ln w="6350">
              <a:noFill/>
            </a:ln>
            <a:effectLst>
              <a:outerShdw blurRad="50800" dist="38100" dir="5400000" sx="101000" sy="101000" algn="t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31B846E-8866-4DA8-85DA-3B6230909F8D}"/>
                </a:ext>
              </a:extLst>
            </p:cNvPr>
            <p:cNvSpPr/>
            <p:nvPr/>
          </p:nvSpPr>
          <p:spPr>
            <a:xfrm>
              <a:off x="4442162" y="4510426"/>
              <a:ext cx="1613811" cy="1613812"/>
            </a:xfrm>
            <a:custGeom>
              <a:avLst/>
              <a:gdLst>
                <a:gd name="connsiteX0" fmla="*/ 2335149 w 2335148"/>
                <a:gd name="connsiteY0" fmla="*/ 1167574 h 2335148"/>
                <a:gd name="connsiteX1" fmla="*/ 1167574 w 2335148"/>
                <a:gd name="connsiteY1" fmla="*/ 2335149 h 2335148"/>
                <a:gd name="connsiteX2" fmla="*/ 0 w 2335148"/>
                <a:gd name="connsiteY2" fmla="*/ 1167574 h 2335148"/>
                <a:gd name="connsiteX3" fmla="*/ 1167574 w 2335148"/>
                <a:gd name="connsiteY3" fmla="*/ 0 h 2335148"/>
                <a:gd name="connsiteX4" fmla="*/ 2335149 w 2335148"/>
                <a:gd name="connsiteY4" fmla="*/ 1167574 h 2335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5148" h="2335148">
                  <a:moveTo>
                    <a:pt x="2335149" y="1167574"/>
                  </a:moveTo>
                  <a:cubicBezTo>
                    <a:pt x="2335149" y="1812408"/>
                    <a:pt x="1812408" y="2335149"/>
                    <a:pt x="1167574" y="2335149"/>
                  </a:cubicBezTo>
                  <a:cubicBezTo>
                    <a:pt x="522741" y="2335149"/>
                    <a:pt x="0" y="1812408"/>
                    <a:pt x="0" y="1167574"/>
                  </a:cubicBezTo>
                  <a:cubicBezTo>
                    <a:pt x="0" y="522741"/>
                    <a:pt x="522741" y="0"/>
                    <a:pt x="1167574" y="0"/>
                  </a:cubicBezTo>
                  <a:cubicBezTo>
                    <a:pt x="1812408" y="0"/>
                    <a:pt x="2335149" y="522741"/>
                    <a:pt x="2335149" y="116757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E1A9B5F-6A8C-4DFE-9890-499F0C0762C1}"/>
                </a:ext>
              </a:extLst>
            </p:cNvPr>
            <p:cNvSpPr txBox="1"/>
            <p:nvPr/>
          </p:nvSpPr>
          <p:spPr>
            <a:xfrm>
              <a:off x="4355342" y="4629991"/>
              <a:ext cx="177563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You can replace this sample text with yours</a:t>
              </a:r>
              <a:endParaRPr lang="en-IN" sz="2000" dirty="0"/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6C70BD07-DDAB-4051-A6FC-A0DF31EA71A3}"/>
              </a:ext>
            </a:extLst>
          </p:cNvPr>
          <p:cNvSpPr/>
          <p:nvPr/>
        </p:nvSpPr>
        <p:spPr>
          <a:xfrm>
            <a:off x="6235815" y="4415916"/>
            <a:ext cx="2286000" cy="15913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26AB4691-C75F-484D-90EA-E1A8829EE260}"/>
              </a:ext>
            </a:extLst>
          </p:cNvPr>
          <p:cNvGrpSpPr/>
          <p:nvPr/>
        </p:nvGrpSpPr>
        <p:grpSpPr>
          <a:xfrm>
            <a:off x="6545088" y="4172629"/>
            <a:ext cx="1866379" cy="2056856"/>
            <a:chOff x="6545088" y="4191291"/>
            <a:chExt cx="1866379" cy="2056856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E24A46F-FCF2-4C43-9B23-630296431ABD}"/>
                </a:ext>
              </a:extLst>
            </p:cNvPr>
            <p:cNvSpPr/>
            <p:nvPr/>
          </p:nvSpPr>
          <p:spPr>
            <a:xfrm>
              <a:off x="7671961" y="4199194"/>
              <a:ext cx="308803" cy="240553"/>
            </a:xfrm>
            <a:custGeom>
              <a:avLst/>
              <a:gdLst>
                <a:gd name="connsiteX0" fmla="*/ 532676 w 532676"/>
                <a:gd name="connsiteY0" fmla="*/ 414947 h 414947"/>
                <a:gd name="connsiteX1" fmla="*/ 532676 w 532676"/>
                <a:gd name="connsiteY1" fmla="*/ 276530 h 414947"/>
                <a:gd name="connsiteX2" fmla="*/ 267529 w 532676"/>
                <a:gd name="connsiteY2" fmla="*/ 0 h 414947"/>
                <a:gd name="connsiteX3" fmla="*/ 0 w 532676"/>
                <a:gd name="connsiteY3" fmla="*/ 278911 h 414947"/>
                <a:gd name="connsiteX4" fmla="*/ 36148 w 532676"/>
                <a:gd name="connsiteY4" fmla="*/ 414947 h 414947"/>
                <a:gd name="connsiteX5" fmla="*/ 532676 w 532676"/>
                <a:gd name="connsiteY5" fmla="*/ 414947 h 41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2676" h="414947">
                  <a:moveTo>
                    <a:pt x="532676" y="414947"/>
                  </a:moveTo>
                  <a:lnTo>
                    <a:pt x="532676" y="276530"/>
                  </a:lnTo>
                  <a:cubicBezTo>
                    <a:pt x="532676" y="123806"/>
                    <a:pt x="416595" y="0"/>
                    <a:pt x="267529" y="0"/>
                  </a:cubicBezTo>
                  <a:cubicBezTo>
                    <a:pt x="118463" y="0"/>
                    <a:pt x="0" y="126187"/>
                    <a:pt x="0" y="278911"/>
                  </a:cubicBezTo>
                  <a:cubicBezTo>
                    <a:pt x="0" y="327431"/>
                    <a:pt x="14716" y="367322"/>
                    <a:pt x="36148" y="414947"/>
                  </a:cubicBezTo>
                  <a:lnTo>
                    <a:pt x="532676" y="41494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B0BEDDA-22C2-4477-ACC4-7F2CE6AF4A79}"/>
                </a:ext>
              </a:extLst>
            </p:cNvPr>
            <p:cNvSpPr/>
            <p:nvPr/>
          </p:nvSpPr>
          <p:spPr>
            <a:xfrm>
              <a:off x="6964748" y="4199883"/>
              <a:ext cx="318466" cy="239863"/>
            </a:xfrm>
            <a:custGeom>
              <a:avLst/>
              <a:gdLst>
                <a:gd name="connsiteX0" fmla="*/ 0 w 549344"/>
                <a:gd name="connsiteY0" fmla="*/ 413757 h 413756"/>
                <a:gd name="connsiteX1" fmla="*/ 515579 w 549344"/>
                <a:gd name="connsiteY1" fmla="*/ 413757 h 413756"/>
                <a:gd name="connsiteX2" fmla="*/ 549345 w 549344"/>
                <a:gd name="connsiteY2" fmla="*/ 277720 h 413756"/>
                <a:gd name="connsiteX3" fmla="*/ 274672 w 549344"/>
                <a:gd name="connsiteY3" fmla="*/ 0 h 413756"/>
                <a:gd name="connsiteX4" fmla="*/ 0 w 549344"/>
                <a:gd name="connsiteY4" fmla="*/ 275339 h 413756"/>
                <a:gd name="connsiteX5" fmla="*/ 0 w 549344"/>
                <a:gd name="connsiteY5" fmla="*/ 413757 h 4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9344" h="413756">
                  <a:moveTo>
                    <a:pt x="0" y="413757"/>
                  </a:moveTo>
                  <a:lnTo>
                    <a:pt x="515579" y="413757"/>
                  </a:lnTo>
                  <a:cubicBezTo>
                    <a:pt x="537010" y="366132"/>
                    <a:pt x="549345" y="326241"/>
                    <a:pt x="549345" y="277720"/>
                  </a:cubicBezTo>
                  <a:cubicBezTo>
                    <a:pt x="549345" y="124997"/>
                    <a:pt x="423739" y="0"/>
                    <a:pt x="274672" y="0"/>
                  </a:cubicBezTo>
                  <a:cubicBezTo>
                    <a:pt x="125606" y="0"/>
                    <a:pt x="0" y="122615"/>
                    <a:pt x="0" y="275339"/>
                  </a:cubicBezTo>
                  <a:lnTo>
                    <a:pt x="0" y="41375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B8F22B7-39AE-49F3-A926-C47A84E1C15B}"/>
                </a:ext>
              </a:extLst>
            </p:cNvPr>
            <p:cNvSpPr/>
            <p:nvPr/>
          </p:nvSpPr>
          <p:spPr>
            <a:xfrm>
              <a:off x="6545088" y="4191291"/>
              <a:ext cx="1866379" cy="2056856"/>
            </a:xfrm>
            <a:custGeom>
              <a:avLst/>
              <a:gdLst>
                <a:gd name="connsiteX0" fmla="*/ 2087857 w 3219450"/>
                <a:gd name="connsiteY0" fmla="*/ 276 h 3548016"/>
                <a:gd name="connsiteX1" fmla="*/ 2305050 w 3219450"/>
                <a:gd name="connsiteY1" fmla="*/ 28994 h 3548016"/>
                <a:gd name="connsiteX2" fmla="*/ 2152650 w 3219450"/>
                <a:gd name="connsiteY2" fmla="*/ 422415 h 3548016"/>
                <a:gd name="connsiteX3" fmla="*/ 2148397 w 3219450"/>
                <a:gd name="connsiteY3" fmla="*/ 422892 h 3548016"/>
                <a:gd name="connsiteX4" fmla="*/ 2236303 w 3219450"/>
                <a:gd name="connsiteY4" fmla="*/ 455066 h 3548016"/>
                <a:gd name="connsiteX5" fmla="*/ 3219450 w 3219450"/>
                <a:gd name="connsiteY5" fmla="*/ 1938291 h 3548016"/>
                <a:gd name="connsiteX6" fmla="*/ 1609725 w 3219450"/>
                <a:gd name="connsiteY6" fmla="*/ 3548016 h 3548016"/>
                <a:gd name="connsiteX7" fmla="*/ 0 w 3219450"/>
                <a:gd name="connsiteY7" fmla="*/ 1938291 h 3548016"/>
                <a:gd name="connsiteX8" fmla="*/ 983147 w 3219450"/>
                <a:gd name="connsiteY8" fmla="*/ 455066 h 3548016"/>
                <a:gd name="connsiteX9" fmla="*/ 1071069 w 3219450"/>
                <a:gd name="connsiteY9" fmla="*/ 422886 h 3548016"/>
                <a:gd name="connsiteX10" fmla="*/ 1066800 w 3219450"/>
                <a:gd name="connsiteY10" fmla="*/ 422415 h 3548016"/>
                <a:gd name="connsiteX11" fmla="*/ 914400 w 3219450"/>
                <a:gd name="connsiteY11" fmla="*/ 28994 h 3548016"/>
                <a:gd name="connsiteX12" fmla="*/ 1619250 w 3219450"/>
                <a:gd name="connsiteY12" fmla="*/ 15412 h 3548016"/>
                <a:gd name="connsiteX13" fmla="*/ 1628775 w 3219450"/>
                <a:gd name="connsiteY13" fmla="*/ 15078 h 3548016"/>
                <a:gd name="connsiteX14" fmla="*/ 2087857 w 3219450"/>
                <a:gd name="connsiteY14" fmla="*/ 276 h 354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19450" h="3548016">
                  <a:moveTo>
                    <a:pt x="2087857" y="276"/>
                  </a:moveTo>
                  <a:cubicBezTo>
                    <a:pt x="2174529" y="1737"/>
                    <a:pt x="2251122" y="9263"/>
                    <a:pt x="2305050" y="28994"/>
                  </a:cubicBezTo>
                  <a:cubicBezTo>
                    <a:pt x="2059496" y="7153"/>
                    <a:pt x="1966465" y="325250"/>
                    <a:pt x="2152650" y="422415"/>
                  </a:cubicBezTo>
                  <a:lnTo>
                    <a:pt x="2148397" y="422892"/>
                  </a:lnTo>
                  <a:lnTo>
                    <a:pt x="2236303" y="455066"/>
                  </a:lnTo>
                  <a:cubicBezTo>
                    <a:pt x="2814058" y="699436"/>
                    <a:pt x="3219450" y="1271521"/>
                    <a:pt x="3219450" y="1938291"/>
                  </a:cubicBezTo>
                  <a:cubicBezTo>
                    <a:pt x="3219450" y="2827318"/>
                    <a:pt x="2498752" y="3548016"/>
                    <a:pt x="1609725" y="3548016"/>
                  </a:cubicBezTo>
                  <a:cubicBezTo>
                    <a:pt x="720698" y="3548016"/>
                    <a:pt x="0" y="2827318"/>
                    <a:pt x="0" y="1938291"/>
                  </a:cubicBezTo>
                  <a:cubicBezTo>
                    <a:pt x="0" y="1271521"/>
                    <a:pt x="405393" y="699436"/>
                    <a:pt x="983147" y="455066"/>
                  </a:cubicBezTo>
                  <a:lnTo>
                    <a:pt x="1071069" y="422886"/>
                  </a:lnTo>
                  <a:lnTo>
                    <a:pt x="1066800" y="422415"/>
                  </a:lnTo>
                  <a:cubicBezTo>
                    <a:pt x="1252985" y="325250"/>
                    <a:pt x="1159954" y="7153"/>
                    <a:pt x="914400" y="28994"/>
                  </a:cubicBezTo>
                  <a:cubicBezTo>
                    <a:pt x="1064305" y="-25851"/>
                    <a:pt x="1389421" y="15297"/>
                    <a:pt x="1619250" y="15412"/>
                  </a:cubicBezTo>
                  <a:lnTo>
                    <a:pt x="1628775" y="15078"/>
                  </a:lnTo>
                  <a:cubicBezTo>
                    <a:pt x="1770954" y="12251"/>
                    <a:pt x="1943404" y="-2160"/>
                    <a:pt x="2087857" y="27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8100000" scaled="1"/>
              <a:tileRect/>
            </a:gradFill>
            <a:ln w="6350">
              <a:noFill/>
            </a:ln>
            <a:effectLst>
              <a:outerShdw blurRad="50800" dist="38100" dir="5400000" sx="101000" sy="101000" algn="t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0028D24-ADD8-422C-8BA0-A35737151F93}"/>
                </a:ext>
              </a:extLst>
            </p:cNvPr>
            <p:cNvSpPr/>
            <p:nvPr/>
          </p:nvSpPr>
          <p:spPr>
            <a:xfrm>
              <a:off x="6677280" y="4510426"/>
              <a:ext cx="1613811" cy="1613812"/>
            </a:xfrm>
            <a:custGeom>
              <a:avLst/>
              <a:gdLst>
                <a:gd name="connsiteX0" fmla="*/ 2335149 w 2335148"/>
                <a:gd name="connsiteY0" fmla="*/ 1167574 h 2335148"/>
                <a:gd name="connsiteX1" fmla="*/ 1167574 w 2335148"/>
                <a:gd name="connsiteY1" fmla="*/ 2335149 h 2335148"/>
                <a:gd name="connsiteX2" fmla="*/ 0 w 2335148"/>
                <a:gd name="connsiteY2" fmla="*/ 1167574 h 2335148"/>
                <a:gd name="connsiteX3" fmla="*/ 1167574 w 2335148"/>
                <a:gd name="connsiteY3" fmla="*/ 0 h 2335148"/>
                <a:gd name="connsiteX4" fmla="*/ 2335149 w 2335148"/>
                <a:gd name="connsiteY4" fmla="*/ 1167574 h 2335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5148" h="2335148">
                  <a:moveTo>
                    <a:pt x="2335149" y="1167574"/>
                  </a:moveTo>
                  <a:cubicBezTo>
                    <a:pt x="2335149" y="1812408"/>
                    <a:pt x="1812408" y="2335149"/>
                    <a:pt x="1167574" y="2335149"/>
                  </a:cubicBezTo>
                  <a:cubicBezTo>
                    <a:pt x="522741" y="2335149"/>
                    <a:pt x="0" y="1812408"/>
                    <a:pt x="0" y="1167574"/>
                  </a:cubicBezTo>
                  <a:cubicBezTo>
                    <a:pt x="0" y="522741"/>
                    <a:pt x="522741" y="0"/>
                    <a:pt x="1167574" y="0"/>
                  </a:cubicBezTo>
                  <a:cubicBezTo>
                    <a:pt x="1812408" y="0"/>
                    <a:pt x="2335149" y="522741"/>
                    <a:pt x="2335149" y="116757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37C421DB-3D1B-48CE-8F9F-A97B93165412}"/>
                </a:ext>
              </a:extLst>
            </p:cNvPr>
            <p:cNvSpPr txBox="1"/>
            <p:nvPr/>
          </p:nvSpPr>
          <p:spPr>
            <a:xfrm>
              <a:off x="6590460" y="4629991"/>
              <a:ext cx="177563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You can replace this sample text with yours</a:t>
              </a:r>
              <a:endParaRPr lang="en-IN" sz="2000" dirty="0"/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id="{003E4B36-5898-4A02-9FF0-714805D7A730}"/>
              </a:ext>
            </a:extLst>
          </p:cNvPr>
          <p:cNvSpPr/>
          <p:nvPr/>
        </p:nvSpPr>
        <p:spPr>
          <a:xfrm>
            <a:off x="8522421" y="4415916"/>
            <a:ext cx="2194560" cy="15913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948E5064-BC30-4922-9D14-ADBC1D4AD454}"/>
              </a:ext>
            </a:extLst>
          </p:cNvPr>
          <p:cNvGrpSpPr/>
          <p:nvPr/>
        </p:nvGrpSpPr>
        <p:grpSpPr>
          <a:xfrm>
            <a:off x="8780207" y="4172629"/>
            <a:ext cx="1866379" cy="2056856"/>
            <a:chOff x="8780207" y="4191291"/>
            <a:chExt cx="1866379" cy="2056856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F2AE1D4-15E5-4EEA-BD81-A82634564D89}"/>
                </a:ext>
              </a:extLst>
            </p:cNvPr>
            <p:cNvSpPr/>
            <p:nvPr/>
          </p:nvSpPr>
          <p:spPr>
            <a:xfrm>
              <a:off x="9907080" y="4199194"/>
              <a:ext cx="308803" cy="240553"/>
            </a:xfrm>
            <a:custGeom>
              <a:avLst/>
              <a:gdLst>
                <a:gd name="connsiteX0" fmla="*/ 532676 w 532676"/>
                <a:gd name="connsiteY0" fmla="*/ 414947 h 414947"/>
                <a:gd name="connsiteX1" fmla="*/ 532676 w 532676"/>
                <a:gd name="connsiteY1" fmla="*/ 276530 h 414947"/>
                <a:gd name="connsiteX2" fmla="*/ 267529 w 532676"/>
                <a:gd name="connsiteY2" fmla="*/ 0 h 414947"/>
                <a:gd name="connsiteX3" fmla="*/ 0 w 532676"/>
                <a:gd name="connsiteY3" fmla="*/ 278911 h 414947"/>
                <a:gd name="connsiteX4" fmla="*/ 36148 w 532676"/>
                <a:gd name="connsiteY4" fmla="*/ 414947 h 414947"/>
                <a:gd name="connsiteX5" fmla="*/ 532676 w 532676"/>
                <a:gd name="connsiteY5" fmla="*/ 414947 h 41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2676" h="414947">
                  <a:moveTo>
                    <a:pt x="532676" y="414947"/>
                  </a:moveTo>
                  <a:lnTo>
                    <a:pt x="532676" y="276530"/>
                  </a:lnTo>
                  <a:cubicBezTo>
                    <a:pt x="532676" y="123806"/>
                    <a:pt x="416595" y="0"/>
                    <a:pt x="267529" y="0"/>
                  </a:cubicBezTo>
                  <a:cubicBezTo>
                    <a:pt x="118463" y="0"/>
                    <a:pt x="0" y="126187"/>
                    <a:pt x="0" y="278911"/>
                  </a:cubicBezTo>
                  <a:cubicBezTo>
                    <a:pt x="0" y="327431"/>
                    <a:pt x="14716" y="367322"/>
                    <a:pt x="36148" y="414947"/>
                  </a:cubicBezTo>
                  <a:lnTo>
                    <a:pt x="532676" y="41494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86F734E-C653-4E9B-A2DD-31BD37BD1A47}"/>
                </a:ext>
              </a:extLst>
            </p:cNvPr>
            <p:cNvSpPr/>
            <p:nvPr/>
          </p:nvSpPr>
          <p:spPr>
            <a:xfrm>
              <a:off x="9199867" y="4199883"/>
              <a:ext cx="318466" cy="239863"/>
            </a:xfrm>
            <a:custGeom>
              <a:avLst/>
              <a:gdLst>
                <a:gd name="connsiteX0" fmla="*/ 0 w 549344"/>
                <a:gd name="connsiteY0" fmla="*/ 413757 h 413756"/>
                <a:gd name="connsiteX1" fmla="*/ 515579 w 549344"/>
                <a:gd name="connsiteY1" fmla="*/ 413757 h 413756"/>
                <a:gd name="connsiteX2" fmla="*/ 549345 w 549344"/>
                <a:gd name="connsiteY2" fmla="*/ 277720 h 413756"/>
                <a:gd name="connsiteX3" fmla="*/ 274672 w 549344"/>
                <a:gd name="connsiteY3" fmla="*/ 0 h 413756"/>
                <a:gd name="connsiteX4" fmla="*/ 0 w 549344"/>
                <a:gd name="connsiteY4" fmla="*/ 275339 h 413756"/>
                <a:gd name="connsiteX5" fmla="*/ 0 w 549344"/>
                <a:gd name="connsiteY5" fmla="*/ 413757 h 4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9344" h="413756">
                  <a:moveTo>
                    <a:pt x="0" y="413757"/>
                  </a:moveTo>
                  <a:lnTo>
                    <a:pt x="515579" y="413757"/>
                  </a:lnTo>
                  <a:cubicBezTo>
                    <a:pt x="537010" y="366132"/>
                    <a:pt x="549345" y="326241"/>
                    <a:pt x="549345" y="277720"/>
                  </a:cubicBezTo>
                  <a:cubicBezTo>
                    <a:pt x="549345" y="124997"/>
                    <a:pt x="423739" y="0"/>
                    <a:pt x="274672" y="0"/>
                  </a:cubicBezTo>
                  <a:cubicBezTo>
                    <a:pt x="125606" y="0"/>
                    <a:pt x="0" y="122615"/>
                    <a:pt x="0" y="275339"/>
                  </a:cubicBezTo>
                  <a:lnTo>
                    <a:pt x="0" y="413757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4C5E76F-3A3C-464A-9A18-8E634FF6C08A}"/>
                </a:ext>
              </a:extLst>
            </p:cNvPr>
            <p:cNvSpPr/>
            <p:nvPr/>
          </p:nvSpPr>
          <p:spPr>
            <a:xfrm>
              <a:off x="8780207" y="4191291"/>
              <a:ext cx="1866379" cy="2056856"/>
            </a:xfrm>
            <a:custGeom>
              <a:avLst/>
              <a:gdLst>
                <a:gd name="connsiteX0" fmla="*/ 2087857 w 3219450"/>
                <a:gd name="connsiteY0" fmla="*/ 276 h 3548016"/>
                <a:gd name="connsiteX1" fmla="*/ 2305050 w 3219450"/>
                <a:gd name="connsiteY1" fmla="*/ 28994 h 3548016"/>
                <a:gd name="connsiteX2" fmla="*/ 2152650 w 3219450"/>
                <a:gd name="connsiteY2" fmla="*/ 422415 h 3548016"/>
                <a:gd name="connsiteX3" fmla="*/ 2148397 w 3219450"/>
                <a:gd name="connsiteY3" fmla="*/ 422892 h 3548016"/>
                <a:gd name="connsiteX4" fmla="*/ 2236303 w 3219450"/>
                <a:gd name="connsiteY4" fmla="*/ 455066 h 3548016"/>
                <a:gd name="connsiteX5" fmla="*/ 3219450 w 3219450"/>
                <a:gd name="connsiteY5" fmla="*/ 1938291 h 3548016"/>
                <a:gd name="connsiteX6" fmla="*/ 1609725 w 3219450"/>
                <a:gd name="connsiteY6" fmla="*/ 3548016 h 3548016"/>
                <a:gd name="connsiteX7" fmla="*/ 0 w 3219450"/>
                <a:gd name="connsiteY7" fmla="*/ 1938291 h 3548016"/>
                <a:gd name="connsiteX8" fmla="*/ 983147 w 3219450"/>
                <a:gd name="connsiteY8" fmla="*/ 455066 h 3548016"/>
                <a:gd name="connsiteX9" fmla="*/ 1071069 w 3219450"/>
                <a:gd name="connsiteY9" fmla="*/ 422886 h 3548016"/>
                <a:gd name="connsiteX10" fmla="*/ 1066800 w 3219450"/>
                <a:gd name="connsiteY10" fmla="*/ 422415 h 3548016"/>
                <a:gd name="connsiteX11" fmla="*/ 914400 w 3219450"/>
                <a:gd name="connsiteY11" fmla="*/ 28994 h 3548016"/>
                <a:gd name="connsiteX12" fmla="*/ 1619250 w 3219450"/>
                <a:gd name="connsiteY12" fmla="*/ 15412 h 3548016"/>
                <a:gd name="connsiteX13" fmla="*/ 1628775 w 3219450"/>
                <a:gd name="connsiteY13" fmla="*/ 15078 h 3548016"/>
                <a:gd name="connsiteX14" fmla="*/ 2087857 w 3219450"/>
                <a:gd name="connsiteY14" fmla="*/ 276 h 3548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19450" h="3548016">
                  <a:moveTo>
                    <a:pt x="2087857" y="276"/>
                  </a:moveTo>
                  <a:cubicBezTo>
                    <a:pt x="2174529" y="1737"/>
                    <a:pt x="2251122" y="9263"/>
                    <a:pt x="2305050" y="28994"/>
                  </a:cubicBezTo>
                  <a:cubicBezTo>
                    <a:pt x="2059496" y="7153"/>
                    <a:pt x="1966465" y="325250"/>
                    <a:pt x="2152650" y="422415"/>
                  </a:cubicBezTo>
                  <a:lnTo>
                    <a:pt x="2148397" y="422892"/>
                  </a:lnTo>
                  <a:lnTo>
                    <a:pt x="2236303" y="455066"/>
                  </a:lnTo>
                  <a:cubicBezTo>
                    <a:pt x="2814058" y="699436"/>
                    <a:pt x="3219450" y="1271521"/>
                    <a:pt x="3219450" y="1938291"/>
                  </a:cubicBezTo>
                  <a:cubicBezTo>
                    <a:pt x="3219450" y="2827318"/>
                    <a:pt x="2498752" y="3548016"/>
                    <a:pt x="1609725" y="3548016"/>
                  </a:cubicBezTo>
                  <a:cubicBezTo>
                    <a:pt x="720698" y="3548016"/>
                    <a:pt x="0" y="2827318"/>
                    <a:pt x="0" y="1938291"/>
                  </a:cubicBezTo>
                  <a:cubicBezTo>
                    <a:pt x="0" y="1271521"/>
                    <a:pt x="405393" y="699436"/>
                    <a:pt x="983147" y="455066"/>
                  </a:cubicBezTo>
                  <a:lnTo>
                    <a:pt x="1071069" y="422886"/>
                  </a:lnTo>
                  <a:lnTo>
                    <a:pt x="1066800" y="422415"/>
                  </a:lnTo>
                  <a:cubicBezTo>
                    <a:pt x="1252985" y="325250"/>
                    <a:pt x="1159954" y="7153"/>
                    <a:pt x="914400" y="28994"/>
                  </a:cubicBezTo>
                  <a:cubicBezTo>
                    <a:pt x="1064305" y="-25851"/>
                    <a:pt x="1389421" y="15297"/>
                    <a:pt x="1619250" y="15412"/>
                  </a:cubicBezTo>
                  <a:lnTo>
                    <a:pt x="1628775" y="15078"/>
                  </a:lnTo>
                  <a:cubicBezTo>
                    <a:pt x="1770954" y="12251"/>
                    <a:pt x="1943404" y="-2160"/>
                    <a:pt x="2087857" y="27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8100000" scaled="1"/>
              <a:tileRect/>
            </a:gradFill>
            <a:ln w="6350">
              <a:noFill/>
            </a:ln>
            <a:effectLst>
              <a:outerShdw blurRad="50800" dist="38100" dir="5400000" sx="101000" sy="101000" algn="t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692AB82A-A4FF-4AB3-982F-7D38E73B3EBC}"/>
                </a:ext>
              </a:extLst>
            </p:cNvPr>
            <p:cNvSpPr/>
            <p:nvPr/>
          </p:nvSpPr>
          <p:spPr>
            <a:xfrm>
              <a:off x="8912399" y="4510426"/>
              <a:ext cx="1613811" cy="1613812"/>
            </a:xfrm>
            <a:custGeom>
              <a:avLst/>
              <a:gdLst>
                <a:gd name="connsiteX0" fmla="*/ 2335149 w 2335148"/>
                <a:gd name="connsiteY0" fmla="*/ 1167574 h 2335148"/>
                <a:gd name="connsiteX1" fmla="*/ 1167574 w 2335148"/>
                <a:gd name="connsiteY1" fmla="*/ 2335149 h 2335148"/>
                <a:gd name="connsiteX2" fmla="*/ 0 w 2335148"/>
                <a:gd name="connsiteY2" fmla="*/ 1167574 h 2335148"/>
                <a:gd name="connsiteX3" fmla="*/ 1167574 w 2335148"/>
                <a:gd name="connsiteY3" fmla="*/ 0 h 2335148"/>
                <a:gd name="connsiteX4" fmla="*/ 2335149 w 2335148"/>
                <a:gd name="connsiteY4" fmla="*/ 1167574 h 2335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5148" h="2335148">
                  <a:moveTo>
                    <a:pt x="2335149" y="1167574"/>
                  </a:moveTo>
                  <a:cubicBezTo>
                    <a:pt x="2335149" y="1812408"/>
                    <a:pt x="1812408" y="2335149"/>
                    <a:pt x="1167574" y="2335149"/>
                  </a:cubicBezTo>
                  <a:cubicBezTo>
                    <a:pt x="522741" y="2335149"/>
                    <a:pt x="0" y="1812408"/>
                    <a:pt x="0" y="1167574"/>
                  </a:cubicBezTo>
                  <a:cubicBezTo>
                    <a:pt x="0" y="522741"/>
                    <a:pt x="522741" y="0"/>
                    <a:pt x="1167574" y="0"/>
                  </a:cubicBezTo>
                  <a:cubicBezTo>
                    <a:pt x="1812408" y="0"/>
                    <a:pt x="2335149" y="522741"/>
                    <a:pt x="2335149" y="116757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1648087D-9F18-4FF7-A281-231AF080BB7C}"/>
                </a:ext>
              </a:extLst>
            </p:cNvPr>
            <p:cNvSpPr txBox="1"/>
            <p:nvPr/>
          </p:nvSpPr>
          <p:spPr>
            <a:xfrm>
              <a:off x="8825579" y="4629991"/>
              <a:ext cx="177563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You can replace this sample text with yours</a:t>
              </a:r>
              <a:endParaRPr lang="en-IN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78094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61" grpId="0" animBg="1"/>
      <p:bldP spid="60" grpId="0" animBg="1"/>
      <p:bldP spid="56" grpId="0" animBg="1"/>
      <p:bldP spid="57" grpId="0" animBg="1"/>
      <p:bldP spid="58" grpId="0" animBg="1"/>
      <p:bldP spid="59" grpId="0" animBg="1"/>
      <p:bldP spid="63" grpId="0" animBg="1"/>
      <p:bldP spid="6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9258C1A-AB4D-4382-ACEB-4EB8ED0A550F}"/>
              </a:ext>
            </a:extLst>
          </p:cNvPr>
          <p:cNvSpPr/>
          <p:nvPr/>
        </p:nvSpPr>
        <p:spPr>
          <a:xfrm rot="5400000" flipH="1">
            <a:off x="8448743" y="4772490"/>
            <a:ext cx="515280" cy="1163782"/>
          </a:xfrm>
          <a:custGeom>
            <a:avLst/>
            <a:gdLst>
              <a:gd name="connsiteX0" fmla="*/ 0 w 515280"/>
              <a:gd name="connsiteY0" fmla="*/ 0 h 1163782"/>
              <a:gd name="connsiteX1" fmla="*/ 515280 w 515280"/>
              <a:gd name="connsiteY1" fmla="*/ 0 h 1163782"/>
              <a:gd name="connsiteX2" fmla="*/ 501438 w 515280"/>
              <a:gd name="connsiteY2" fmla="*/ 16135 h 1163782"/>
              <a:gd name="connsiteX3" fmla="*/ 335571 w 515280"/>
              <a:gd name="connsiteY3" fmla="*/ 581891 h 1163782"/>
              <a:gd name="connsiteX4" fmla="*/ 501438 w 515280"/>
              <a:gd name="connsiteY4" fmla="*/ 1147647 h 1163782"/>
              <a:gd name="connsiteX5" fmla="*/ 515280 w 515280"/>
              <a:gd name="connsiteY5" fmla="*/ 1163782 h 1163782"/>
              <a:gd name="connsiteX6" fmla="*/ 0 w 515280"/>
              <a:gd name="connsiteY6" fmla="*/ 1163782 h 1163782"/>
              <a:gd name="connsiteX7" fmla="*/ 13841 w 515280"/>
              <a:gd name="connsiteY7" fmla="*/ 1147647 h 1163782"/>
              <a:gd name="connsiteX8" fmla="*/ 179708 w 515280"/>
              <a:gd name="connsiteY8" fmla="*/ 581891 h 1163782"/>
              <a:gd name="connsiteX9" fmla="*/ 13841 w 515280"/>
              <a:gd name="connsiteY9" fmla="*/ 16135 h 1163782"/>
              <a:gd name="connsiteX10" fmla="*/ 0 w 515280"/>
              <a:gd name="connsiteY10" fmla="*/ 0 h 116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5280" h="1163782">
                <a:moveTo>
                  <a:pt x="0" y="0"/>
                </a:moveTo>
                <a:lnTo>
                  <a:pt x="515280" y="0"/>
                </a:lnTo>
                <a:lnTo>
                  <a:pt x="501438" y="16135"/>
                </a:lnTo>
                <a:cubicBezTo>
                  <a:pt x="398957" y="160924"/>
                  <a:pt x="335571" y="360949"/>
                  <a:pt x="335571" y="581891"/>
                </a:cubicBezTo>
                <a:cubicBezTo>
                  <a:pt x="335571" y="802832"/>
                  <a:pt x="398957" y="1002857"/>
                  <a:pt x="501438" y="1147647"/>
                </a:cubicBezTo>
                <a:lnTo>
                  <a:pt x="515280" y="1163782"/>
                </a:lnTo>
                <a:lnTo>
                  <a:pt x="0" y="1163782"/>
                </a:lnTo>
                <a:lnTo>
                  <a:pt x="13841" y="1147647"/>
                </a:lnTo>
                <a:cubicBezTo>
                  <a:pt x="116322" y="1002857"/>
                  <a:pt x="179708" y="802832"/>
                  <a:pt x="179708" y="581891"/>
                </a:cubicBezTo>
                <a:cubicBezTo>
                  <a:pt x="179708" y="360949"/>
                  <a:pt x="116322" y="160924"/>
                  <a:pt x="13841" y="16135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18D1570-FACA-46F1-9DCA-410A8C0CF2C9}"/>
              </a:ext>
            </a:extLst>
          </p:cNvPr>
          <p:cNvSpPr/>
          <p:nvPr/>
        </p:nvSpPr>
        <p:spPr>
          <a:xfrm rot="16200000">
            <a:off x="3190694" y="2135332"/>
            <a:ext cx="515280" cy="1163782"/>
          </a:xfrm>
          <a:custGeom>
            <a:avLst/>
            <a:gdLst>
              <a:gd name="connsiteX0" fmla="*/ 0 w 515280"/>
              <a:gd name="connsiteY0" fmla="*/ 0 h 1163782"/>
              <a:gd name="connsiteX1" fmla="*/ 515280 w 515280"/>
              <a:gd name="connsiteY1" fmla="*/ 0 h 1163782"/>
              <a:gd name="connsiteX2" fmla="*/ 501438 w 515280"/>
              <a:gd name="connsiteY2" fmla="*/ 16135 h 1163782"/>
              <a:gd name="connsiteX3" fmla="*/ 335571 w 515280"/>
              <a:gd name="connsiteY3" fmla="*/ 581891 h 1163782"/>
              <a:gd name="connsiteX4" fmla="*/ 501438 w 515280"/>
              <a:gd name="connsiteY4" fmla="*/ 1147647 h 1163782"/>
              <a:gd name="connsiteX5" fmla="*/ 515280 w 515280"/>
              <a:gd name="connsiteY5" fmla="*/ 1163782 h 1163782"/>
              <a:gd name="connsiteX6" fmla="*/ 0 w 515280"/>
              <a:gd name="connsiteY6" fmla="*/ 1163782 h 1163782"/>
              <a:gd name="connsiteX7" fmla="*/ 13841 w 515280"/>
              <a:gd name="connsiteY7" fmla="*/ 1147647 h 1163782"/>
              <a:gd name="connsiteX8" fmla="*/ 179708 w 515280"/>
              <a:gd name="connsiteY8" fmla="*/ 581891 h 1163782"/>
              <a:gd name="connsiteX9" fmla="*/ 13841 w 515280"/>
              <a:gd name="connsiteY9" fmla="*/ 16135 h 1163782"/>
              <a:gd name="connsiteX10" fmla="*/ 0 w 515280"/>
              <a:gd name="connsiteY10" fmla="*/ 0 h 116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5280" h="1163782">
                <a:moveTo>
                  <a:pt x="0" y="0"/>
                </a:moveTo>
                <a:lnTo>
                  <a:pt x="515280" y="0"/>
                </a:lnTo>
                <a:lnTo>
                  <a:pt x="501438" y="16135"/>
                </a:lnTo>
                <a:cubicBezTo>
                  <a:pt x="398957" y="160924"/>
                  <a:pt x="335571" y="360949"/>
                  <a:pt x="335571" y="581891"/>
                </a:cubicBezTo>
                <a:cubicBezTo>
                  <a:pt x="335571" y="802832"/>
                  <a:pt x="398957" y="1002857"/>
                  <a:pt x="501438" y="1147647"/>
                </a:cubicBezTo>
                <a:lnTo>
                  <a:pt x="515280" y="1163782"/>
                </a:lnTo>
                <a:lnTo>
                  <a:pt x="0" y="1163782"/>
                </a:lnTo>
                <a:lnTo>
                  <a:pt x="13841" y="1147647"/>
                </a:lnTo>
                <a:cubicBezTo>
                  <a:pt x="116322" y="1002857"/>
                  <a:pt x="179708" y="802832"/>
                  <a:pt x="179708" y="581891"/>
                </a:cubicBezTo>
                <a:cubicBezTo>
                  <a:pt x="179708" y="360949"/>
                  <a:pt x="116322" y="160924"/>
                  <a:pt x="13841" y="16135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EF21E28-B352-4E5F-911A-B4DC017133B4}"/>
              </a:ext>
            </a:extLst>
          </p:cNvPr>
          <p:cNvSpPr/>
          <p:nvPr/>
        </p:nvSpPr>
        <p:spPr>
          <a:xfrm rot="16200000">
            <a:off x="5827087" y="2135332"/>
            <a:ext cx="515280" cy="1163782"/>
          </a:xfrm>
          <a:custGeom>
            <a:avLst/>
            <a:gdLst>
              <a:gd name="connsiteX0" fmla="*/ 0 w 515280"/>
              <a:gd name="connsiteY0" fmla="*/ 0 h 1163782"/>
              <a:gd name="connsiteX1" fmla="*/ 515280 w 515280"/>
              <a:gd name="connsiteY1" fmla="*/ 0 h 1163782"/>
              <a:gd name="connsiteX2" fmla="*/ 501438 w 515280"/>
              <a:gd name="connsiteY2" fmla="*/ 16135 h 1163782"/>
              <a:gd name="connsiteX3" fmla="*/ 335571 w 515280"/>
              <a:gd name="connsiteY3" fmla="*/ 581891 h 1163782"/>
              <a:gd name="connsiteX4" fmla="*/ 501438 w 515280"/>
              <a:gd name="connsiteY4" fmla="*/ 1147647 h 1163782"/>
              <a:gd name="connsiteX5" fmla="*/ 515280 w 515280"/>
              <a:gd name="connsiteY5" fmla="*/ 1163782 h 1163782"/>
              <a:gd name="connsiteX6" fmla="*/ 0 w 515280"/>
              <a:gd name="connsiteY6" fmla="*/ 1163782 h 1163782"/>
              <a:gd name="connsiteX7" fmla="*/ 13841 w 515280"/>
              <a:gd name="connsiteY7" fmla="*/ 1147647 h 1163782"/>
              <a:gd name="connsiteX8" fmla="*/ 179708 w 515280"/>
              <a:gd name="connsiteY8" fmla="*/ 581891 h 1163782"/>
              <a:gd name="connsiteX9" fmla="*/ 13841 w 515280"/>
              <a:gd name="connsiteY9" fmla="*/ 16135 h 1163782"/>
              <a:gd name="connsiteX10" fmla="*/ 0 w 515280"/>
              <a:gd name="connsiteY10" fmla="*/ 0 h 116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5280" h="1163782">
                <a:moveTo>
                  <a:pt x="0" y="0"/>
                </a:moveTo>
                <a:lnTo>
                  <a:pt x="515280" y="0"/>
                </a:lnTo>
                <a:lnTo>
                  <a:pt x="501438" y="16135"/>
                </a:lnTo>
                <a:cubicBezTo>
                  <a:pt x="398957" y="160924"/>
                  <a:pt x="335571" y="360949"/>
                  <a:pt x="335571" y="581891"/>
                </a:cubicBezTo>
                <a:cubicBezTo>
                  <a:pt x="335571" y="802832"/>
                  <a:pt x="398957" y="1002857"/>
                  <a:pt x="501438" y="1147647"/>
                </a:cubicBezTo>
                <a:lnTo>
                  <a:pt x="515280" y="1163782"/>
                </a:lnTo>
                <a:lnTo>
                  <a:pt x="0" y="1163782"/>
                </a:lnTo>
                <a:lnTo>
                  <a:pt x="13841" y="1147647"/>
                </a:lnTo>
                <a:cubicBezTo>
                  <a:pt x="116322" y="1002857"/>
                  <a:pt x="179708" y="802832"/>
                  <a:pt x="179708" y="581891"/>
                </a:cubicBezTo>
                <a:cubicBezTo>
                  <a:pt x="179708" y="360949"/>
                  <a:pt x="116322" y="160924"/>
                  <a:pt x="13841" y="16135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0BFD48E-8D3B-4B81-B263-6D13768782B8}"/>
              </a:ext>
            </a:extLst>
          </p:cNvPr>
          <p:cNvSpPr/>
          <p:nvPr/>
        </p:nvSpPr>
        <p:spPr>
          <a:xfrm rot="16200000">
            <a:off x="8463480" y="2135331"/>
            <a:ext cx="515280" cy="1163782"/>
          </a:xfrm>
          <a:custGeom>
            <a:avLst/>
            <a:gdLst>
              <a:gd name="connsiteX0" fmla="*/ 0 w 515280"/>
              <a:gd name="connsiteY0" fmla="*/ 0 h 1163782"/>
              <a:gd name="connsiteX1" fmla="*/ 515280 w 515280"/>
              <a:gd name="connsiteY1" fmla="*/ 0 h 1163782"/>
              <a:gd name="connsiteX2" fmla="*/ 501438 w 515280"/>
              <a:gd name="connsiteY2" fmla="*/ 16135 h 1163782"/>
              <a:gd name="connsiteX3" fmla="*/ 335571 w 515280"/>
              <a:gd name="connsiteY3" fmla="*/ 581891 h 1163782"/>
              <a:gd name="connsiteX4" fmla="*/ 501438 w 515280"/>
              <a:gd name="connsiteY4" fmla="*/ 1147647 h 1163782"/>
              <a:gd name="connsiteX5" fmla="*/ 515280 w 515280"/>
              <a:gd name="connsiteY5" fmla="*/ 1163782 h 1163782"/>
              <a:gd name="connsiteX6" fmla="*/ 0 w 515280"/>
              <a:gd name="connsiteY6" fmla="*/ 1163782 h 1163782"/>
              <a:gd name="connsiteX7" fmla="*/ 13841 w 515280"/>
              <a:gd name="connsiteY7" fmla="*/ 1147647 h 1163782"/>
              <a:gd name="connsiteX8" fmla="*/ 179708 w 515280"/>
              <a:gd name="connsiteY8" fmla="*/ 581891 h 1163782"/>
              <a:gd name="connsiteX9" fmla="*/ 13841 w 515280"/>
              <a:gd name="connsiteY9" fmla="*/ 16135 h 1163782"/>
              <a:gd name="connsiteX10" fmla="*/ 0 w 515280"/>
              <a:gd name="connsiteY10" fmla="*/ 0 h 116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5280" h="1163782">
                <a:moveTo>
                  <a:pt x="0" y="0"/>
                </a:moveTo>
                <a:lnTo>
                  <a:pt x="515280" y="0"/>
                </a:lnTo>
                <a:lnTo>
                  <a:pt x="501438" y="16135"/>
                </a:lnTo>
                <a:cubicBezTo>
                  <a:pt x="398957" y="160924"/>
                  <a:pt x="335571" y="360949"/>
                  <a:pt x="335571" y="581891"/>
                </a:cubicBezTo>
                <a:cubicBezTo>
                  <a:pt x="335571" y="802832"/>
                  <a:pt x="398957" y="1002857"/>
                  <a:pt x="501438" y="1147647"/>
                </a:cubicBezTo>
                <a:lnTo>
                  <a:pt x="515280" y="1163782"/>
                </a:lnTo>
                <a:lnTo>
                  <a:pt x="0" y="1163782"/>
                </a:lnTo>
                <a:lnTo>
                  <a:pt x="13841" y="1147647"/>
                </a:lnTo>
                <a:cubicBezTo>
                  <a:pt x="116322" y="1002857"/>
                  <a:pt x="179708" y="802832"/>
                  <a:pt x="179708" y="581891"/>
                </a:cubicBezTo>
                <a:cubicBezTo>
                  <a:pt x="179708" y="360949"/>
                  <a:pt x="116322" y="160924"/>
                  <a:pt x="13841" y="16135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F667B2C-921D-486F-B391-0AA7A9B4485E}"/>
              </a:ext>
            </a:extLst>
          </p:cNvPr>
          <p:cNvSpPr/>
          <p:nvPr/>
        </p:nvSpPr>
        <p:spPr>
          <a:xfrm>
            <a:off x="9781677" y="3454293"/>
            <a:ext cx="515280" cy="1163782"/>
          </a:xfrm>
          <a:custGeom>
            <a:avLst/>
            <a:gdLst>
              <a:gd name="connsiteX0" fmla="*/ 0 w 515280"/>
              <a:gd name="connsiteY0" fmla="*/ 0 h 1163782"/>
              <a:gd name="connsiteX1" fmla="*/ 515280 w 515280"/>
              <a:gd name="connsiteY1" fmla="*/ 0 h 1163782"/>
              <a:gd name="connsiteX2" fmla="*/ 501438 w 515280"/>
              <a:gd name="connsiteY2" fmla="*/ 16135 h 1163782"/>
              <a:gd name="connsiteX3" fmla="*/ 335571 w 515280"/>
              <a:gd name="connsiteY3" fmla="*/ 581891 h 1163782"/>
              <a:gd name="connsiteX4" fmla="*/ 501438 w 515280"/>
              <a:gd name="connsiteY4" fmla="*/ 1147647 h 1163782"/>
              <a:gd name="connsiteX5" fmla="*/ 515280 w 515280"/>
              <a:gd name="connsiteY5" fmla="*/ 1163782 h 1163782"/>
              <a:gd name="connsiteX6" fmla="*/ 0 w 515280"/>
              <a:gd name="connsiteY6" fmla="*/ 1163782 h 1163782"/>
              <a:gd name="connsiteX7" fmla="*/ 13841 w 515280"/>
              <a:gd name="connsiteY7" fmla="*/ 1147647 h 1163782"/>
              <a:gd name="connsiteX8" fmla="*/ 179708 w 515280"/>
              <a:gd name="connsiteY8" fmla="*/ 581891 h 1163782"/>
              <a:gd name="connsiteX9" fmla="*/ 13841 w 515280"/>
              <a:gd name="connsiteY9" fmla="*/ 16135 h 1163782"/>
              <a:gd name="connsiteX10" fmla="*/ 0 w 515280"/>
              <a:gd name="connsiteY10" fmla="*/ 0 h 116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5280" h="1163782">
                <a:moveTo>
                  <a:pt x="0" y="0"/>
                </a:moveTo>
                <a:lnTo>
                  <a:pt x="515280" y="0"/>
                </a:lnTo>
                <a:lnTo>
                  <a:pt x="501438" y="16135"/>
                </a:lnTo>
                <a:cubicBezTo>
                  <a:pt x="398957" y="160924"/>
                  <a:pt x="335571" y="360949"/>
                  <a:pt x="335571" y="581891"/>
                </a:cubicBezTo>
                <a:cubicBezTo>
                  <a:pt x="335571" y="802832"/>
                  <a:pt x="398957" y="1002857"/>
                  <a:pt x="501438" y="1147647"/>
                </a:cubicBezTo>
                <a:lnTo>
                  <a:pt x="515280" y="1163782"/>
                </a:lnTo>
                <a:lnTo>
                  <a:pt x="0" y="1163782"/>
                </a:lnTo>
                <a:lnTo>
                  <a:pt x="13841" y="1147647"/>
                </a:lnTo>
                <a:cubicBezTo>
                  <a:pt x="116322" y="1002857"/>
                  <a:pt x="179708" y="802832"/>
                  <a:pt x="179708" y="581891"/>
                </a:cubicBezTo>
                <a:cubicBezTo>
                  <a:pt x="179708" y="360949"/>
                  <a:pt x="116322" y="160924"/>
                  <a:pt x="13841" y="16135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9DB1FD8-AA84-47A9-958C-DCA55DA1403E}"/>
              </a:ext>
            </a:extLst>
          </p:cNvPr>
          <p:cNvSpPr/>
          <p:nvPr/>
        </p:nvSpPr>
        <p:spPr>
          <a:xfrm rot="5400000" flipH="1">
            <a:off x="3165167" y="4772490"/>
            <a:ext cx="515280" cy="1163782"/>
          </a:xfrm>
          <a:custGeom>
            <a:avLst/>
            <a:gdLst>
              <a:gd name="connsiteX0" fmla="*/ 0 w 515280"/>
              <a:gd name="connsiteY0" fmla="*/ 0 h 1163782"/>
              <a:gd name="connsiteX1" fmla="*/ 515280 w 515280"/>
              <a:gd name="connsiteY1" fmla="*/ 0 h 1163782"/>
              <a:gd name="connsiteX2" fmla="*/ 501438 w 515280"/>
              <a:gd name="connsiteY2" fmla="*/ 16135 h 1163782"/>
              <a:gd name="connsiteX3" fmla="*/ 335571 w 515280"/>
              <a:gd name="connsiteY3" fmla="*/ 581891 h 1163782"/>
              <a:gd name="connsiteX4" fmla="*/ 501438 w 515280"/>
              <a:gd name="connsiteY4" fmla="*/ 1147647 h 1163782"/>
              <a:gd name="connsiteX5" fmla="*/ 515280 w 515280"/>
              <a:gd name="connsiteY5" fmla="*/ 1163782 h 1163782"/>
              <a:gd name="connsiteX6" fmla="*/ 0 w 515280"/>
              <a:gd name="connsiteY6" fmla="*/ 1163782 h 1163782"/>
              <a:gd name="connsiteX7" fmla="*/ 13841 w 515280"/>
              <a:gd name="connsiteY7" fmla="*/ 1147647 h 1163782"/>
              <a:gd name="connsiteX8" fmla="*/ 179708 w 515280"/>
              <a:gd name="connsiteY8" fmla="*/ 581891 h 1163782"/>
              <a:gd name="connsiteX9" fmla="*/ 13841 w 515280"/>
              <a:gd name="connsiteY9" fmla="*/ 16135 h 1163782"/>
              <a:gd name="connsiteX10" fmla="*/ 0 w 515280"/>
              <a:gd name="connsiteY10" fmla="*/ 0 h 116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5280" h="1163782">
                <a:moveTo>
                  <a:pt x="0" y="0"/>
                </a:moveTo>
                <a:lnTo>
                  <a:pt x="515280" y="0"/>
                </a:lnTo>
                <a:lnTo>
                  <a:pt x="501438" y="16135"/>
                </a:lnTo>
                <a:cubicBezTo>
                  <a:pt x="398957" y="160924"/>
                  <a:pt x="335571" y="360949"/>
                  <a:pt x="335571" y="581891"/>
                </a:cubicBezTo>
                <a:cubicBezTo>
                  <a:pt x="335571" y="802832"/>
                  <a:pt x="398957" y="1002857"/>
                  <a:pt x="501438" y="1147647"/>
                </a:cubicBezTo>
                <a:lnTo>
                  <a:pt x="515280" y="1163782"/>
                </a:lnTo>
                <a:lnTo>
                  <a:pt x="0" y="1163782"/>
                </a:lnTo>
                <a:lnTo>
                  <a:pt x="13841" y="1147647"/>
                </a:lnTo>
                <a:cubicBezTo>
                  <a:pt x="116322" y="1002857"/>
                  <a:pt x="179708" y="802832"/>
                  <a:pt x="179708" y="581891"/>
                </a:cubicBezTo>
                <a:cubicBezTo>
                  <a:pt x="179708" y="360949"/>
                  <a:pt x="116322" y="160924"/>
                  <a:pt x="13841" y="16135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01E8DE6-E081-4107-8B4D-B41B5A034A69}"/>
              </a:ext>
            </a:extLst>
          </p:cNvPr>
          <p:cNvSpPr/>
          <p:nvPr/>
        </p:nvSpPr>
        <p:spPr>
          <a:xfrm rot="5400000" flipH="1">
            <a:off x="5806955" y="4772490"/>
            <a:ext cx="515280" cy="1163782"/>
          </a:xfrm>
          <a:custGeom>
            <a:avLst/>
            <a:gdLst>
              <a:gd name="connsiteX0" fmla="*/ 0 w 515280"/>
              <a:gd name="connsiteY0" fmla="*/ 0 h 1163782"/>
              <a:gd name="connsiteX1" fmla="*/ 515280 w 515280"/>
              <a:gd name="connsiteY1" fmla="*/ 0 h 1163782"/>
              <a:gd name="connsiteX2" fmla="*/ 501438 w 515280"/>
              <a:gd name="connsiteY2" fmla="*/ 16135 h 1163782"/>
              <a:gd name="connsiteX3" fmla="*/ 335571 w 515280"/>
              <a:gd name="connsiteY3" fmla="*/ 581891 h 1163782"/>
              <a:gd name="connsiteX4" fmla="*/ 501438 w 515280"/>
              <a:gd name="connsiteY4" fmla="*/ 1147647 h 1163782"/>
              <a:gd name="connsiteX5" fmla="*/ 515280 w 515280"/>
              <a:gd name="connsiteY5" fmla="*/ 1163782 h 1163782"/>
              <a:gd name="connsiteX6" fmla="*/ 0 w 515280"/>
              <a:gd name="connsiteY6" fmla="*/ 1163782 h 1163782"/>
              <a:gd name="connsiteX7" fmla="*/ 13841 w 515280"/>
              <a:gd name="connsiteY7" fmla="*/ 1147647 h 1163782"/>
              <a:gd name="connsiteX8" fmla="*/ 179708 w 515280"/>
              <a:gd name="connsiteY8" fmla="*/ 581891 h 1163782"/>
              <a:gd name="connsiteX9" fmla="*/ 13841 w 515280"/>
              <a:gd name="connsiteY9" fmla="*/ 16135 h 1163782"/>
              <a:gd name="connsiteX10" fmla="*/ 0 w 515280"/>
              <a:gd name="connsiteY10" fmla="*/ 0 h 1163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15280" h="1163782">
                <a:moveTo>
                  <a:pt x="0" y="0"/>
                </a:moveTo>
                <a:lnTo>
                  <a:pt x="515280" y="0"/>
                </a:lnTo>
                <a:lnTo>
                  <a:pt x="501438" y="16135"/>
                </a:lnTo>
                <a:cubicBezTo>
                  <a:pt x="398957" y="160924"/>
                  <a:pt x="335571" y="360949"/>
                  <a:pt x="335571" y="581891"/>
                </a:cubicBezTo>
                <a:cubicBezTo>
                  <a:pt x="335571" y="802832"/>
                  <a:pt x="398957" y="1002857"/>
                  <a:pt x="501438" y="1147647"/>
                </a:cubicBezTo>
                <a:lnTo>
                  <a:pt x="515280" y="1163782"/>
                </a:lnTo>
                <a:lnTo>
                  <a:pt x="0" y="1163782"/>
                </a:lnTo>
                <a:lnTo>
                  <a:pt x="13841" y="1147647"/>
                </a:lnTo>
                <a:cubicBezTo>
                  <a:pt x="116322" y="1002857"/>
                  <a:pt x="179708" y="802832"/>
                  <a:pt x="179708" y="581891"/>
                </a:cubicBezTo>
                <a:cubicBezTo>
                  <a:pt x="179708" y="360949"/>
                  <a:pt x="116322" y="160924"/>
                  <a:pt x="13841" y="16135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8DBD4E-788F-4B25-BAD5-AE910292E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Step Process</a:t>
            </a:r>
            <a:endParaRPr lang="en-IN" dirty="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BD3A5F44-8AFD-4555-89A6-D5E22471AC0B}"/>
              </a:ext>
            </a:extLst>
          </p:cNvPr>
          <p:cNvGrpSpPr/>
          <p:nvPr/>
        </p:nvGrpSpPr>
        <p:grpSpPr>
          <a:xfrm>
            <a:off x="1304185" y="1906731"/>
            <a:ext cx="1620982" cy="1620982"/>
            <a:chOff x="1319647" y="1906731"/>
            <a:chExt cx="1620982" cy="162098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2708BCD-D54D-449B-A953-67A2AB160E11}"/>
                </a:ext>
              </a:extLst>
            </p:cNvPr>
            <p:cNvSpPr/>
            <p:nvPr/>
          </p:nvSpPr>
          <p:spPr>
            <a:xfrm>
              <a:off x="1319647" y="1906731"/>
              <a:ext cx="1620982" cy="162098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8100000" scaled="1"/>
              <a:tileRect/>
            </a:gradFill>
            <a:ln w="6350">
              <a:noFill/>
            </a:ln>
            <a:effectLst>
              <a:outerShdw blurRad="50800" dist="38100" dir="5400000" sx="101000" sy="101000" algn="t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6D5C847-7B2C-4821-A3D0-ADC9F81101C1}"/>
                </a:ext>
              </a:extLst>
            </p:cNvPr>
            <p:cNvSpPr/>
            <p:nvPr/>
          </p:nvSpPr>
          <p:spPr>
            <a:xfrm>
              <a:off x="1418361" y="2005445"/>
              <a:ext cx="1423555" cy="142355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C37384D-8B09-4DE9-AF6D-9A2B8717C55D}"/>
                </a:ext>
              </a:extLst>
            </p:cNvPr>
            <p:cNvSpPr txBox="1"/>
            <p:nvPr/>
          </p:nvSpPr>
          <p:spPr>
            <a:xfrm>
              <a:off x="1573740" y="2209391"/>
              <a:ext cx="111279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You can replace this text</a:t>
              </a:r>
              <a:endParaRPr lang="en-IN" sz="2000" dirty="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FE8CD9C-2EC4-48F5-AFC1-1A4D2A92CFC2}"/>
              </a:ext>
            </a:extLst>
          </p:cNvPr>
          <p:cNvGrpSpPr/>
          <p:nvPr/>
        </p:nvGrpSpPr>
        <p:grpSpPr>
          <a:xfrm>
            <a:off x="3943275" y="1906731"/>
            <a:ext cx="1620982" cy="1620982"/>
            <a:chOff x="3956039" y="1906731"/>
            <a:chExt cx="1620982" cy="162098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B9E239EC-20F4-4B79-9D2B-C46869C77D01}"/>
                </a:ext>
              </a:extLst>
            </p:cNvPr>
            <p:cNvSpPr/>
            <p:nvPr/>
          </p:nvSpPr>
          <p:spPr>
            <a:xfrm>
              <a:off x="3956039" y="1906731"/>
              <a:ext cx="1620982" cy="162098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8100000" scaled="1"/>
              <a:tileRect/>
            </a:gradFill>
            <a:ln w="6350">
              <a:noFill/>
            </a:ln>
            <a:effectLst>
              <a:outerShdw blurRad="50800" dist="38100" dir="5400000" sx="101000" sy="101000" algn="t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25170CA-284A-49F3-9BA2-3163FF8B46A0}"/>
                </a:ext>
              </a:extLst>
            </p:cNvPr>
            <p:cNvSpPr/>
            <p:nvPr/>
          </p:nvSpPr>
          <p:spPr>
            <a:xfrm>
              <a:off x="4054753" y="2005445"/>
              <a:ext cx="1423555" cy="142355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C43594A-E804-4002-B746-0AE110620D44}"/>
                </a:ext>
              </a:extLst>
            </p:cNvPr>
            <p:cNvSpPr txBox="1"/>
            <p:nvPr/>
          </p:nvSpPr>
          <p:spPr>
            <a:xfrm>
              <a:off x="4210132" y="2199033"/>
              <a:ext cx="111279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You can replace this text</a:t>
              </a:r>
              <a:endParaRPr lang="en-IN" sz="2000" dirty="0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35E0275-3887-4EDD-80CB-F19D67545977}"/>
              </a:ext>
            </a:extLst>
          </p:cNvPr>
          <p:cNvGrpSpPr/>
          <p:nvPr/>
        </p:nvGrpSpPr>
        <p:grpSpPr>
          <a:xfrm>
            <a:off x="6582367" y="1906731"/>
            <a:ext cx="1620982" cy="1620982"/>
            <a:chOff x="6592433" y="1906731"/>
            <a:chExt cx="1620982" cy="162098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E26F13E-3242-40CF-9DBC-6F83FD3D25D6}"/>
                </a:ext>
              </a:extLst>
            </p:cNvPr>
            <p:cNvSpPr/>
            <p:nvPr/>
          </p:nvSpPr>
          <p:spPr>
            <a:xfrm>
              <a:off x="6592433" y="1906731"/>
              <a:ext cx="1620982" cy="162098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8100000" scaled="1"/>
              <a:tileRect/>
            </a:gradFill>
            <a:ln w="6350">
              <a:noFill/>
            </a:ln>
            <a:effectLst>
              <a:outerShdw blurRad="50800" dist="38100" dir="5400000" sx="101000" sy="101000" algn="t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F9C4EEF-9996-41CC-A19E-401790E7EE94}"/>
                </a:ext>
              </a:extLst>
            </p:cNvPr>
            <p:cNvSpPr/>
            <p:nvPr/>
          </p:nvSpPr>
          <p:spPr>
            <a:xfrm>
              <a:off x="6691147" y="2005445"/>
              <a:ext cx="1423555" cy="142355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72A8589-8E1B-4D9B-B272-F69203003CB6}"/>
                </a:ext>
              </a:extLst>
            </p:cNvPr>
            <p:cNvSpPr txBox="1"/>
            <p:nvPr/>
          </p:nvSpPr>
          <p:spPr>
            <a:xfrm>
              <a:off x="6846526" y="2209391"/>
              <a:ext cx="111279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You can replace this text</a:t>
              </a:r>
              <a:endParaRPr lang="en-IN" sz="2000" dirty="0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95D242F-7B7B-426A-A7E9-28CEE36D6180}"/>
              </a:ext>
            </a:extLst>
          </p:cNvPr>
          <p:cNvGrpSpPr/>
          <p:nvPr/>
        </p:nvGrpSpPr>
        <p:grpSpPr>
          <a:xfrm>
            <a:off x="9228826" y="1906731"/>
            <a:ext cx="1620982" cy="1620982"/>
            <a:chOff x="9228826" y="1906731"/>
            <a:chExt cx="1620982" cy="1620982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01FA7E0-F2AF-465C-B7C2-09766BF8831C}"/>
                </a:ext>
              </a:extLst>
            </p:cNvPr>
            <p:cNvSpPr/>
            <p:nvPr/>
          </p:nvSpPr>
          <p:spPr>
            <a:xfrm>
              <a:off x="9228826" y="1906731"/>
              <a:ext cx="1620982" cy="162098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8100000" scaled="1"/>
              <a:tileRect/>
            </a:gradFill>
            <a:ln w="6350">
              <a:noFill/>
            </a:ln>
            <a:effectLst>
              <a:outerShdw blurRad="50800" dist="38100" dir="5400000" sx="101000" sy="101000" algn="t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B4B5F38-06FC-4C0C-917A-F2B9F8034EB0}"/>
                </a:ext>
              </a:extLst>
            </p:cNvPr>
            <p:cNvSpPr/>
            <p:nvPr/>
          </p:nvSpPr>
          <p:spPr>
            <a:xfrm>
              <a:off x="9327540" y="2005445"/>
              <a:ext cx="1423555" cy="142355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A5A969C-0A0D-47E3-9F0C-6FAC1D6BE25F}"/>
                </a:ext>
              </a:extLst>
            </p:cNvPr>
            <p:cNvSpPr txBox="1"/>
            <p:nvPr/>
          </p:nvSpPr>
          <p:spPr>
            <a:xfrm>
              <a:off x="9482919" y="2209391"/>
              <a:ext cx="111279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You can replace this text</a:t>
              </a:r>
              <a:endParaRPr lang="en-IN" sz="2000" dirty="0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35FCDB4-AAC3-4FD2-8849-80C79925C7A3}"/>
              </a:ext>
            </a:extLst>
          </p:cNvPr>
          <p:cNvGrpSpPr/>
          <p:nvPr/>
        </p:nvGrpSpPr>
        <p:grpSpPr>
          <a:xfrm>
            <a:off x="9228826" y="4543890"/>
            <a:ext cx="1620982" cy="1620982"/>
            <a:chOff x="9228826" y="4543890"/>
            <a:chExt cx="1620982" cy="1620982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BC266EE-3EA2-4BCE-8FFB-3063753AEBC3}"/>
                </a:ext>
              </a:extLst>
            </p:cNvPr>
            <p:cNvSpPr/>
            <p:nvPr/>
          </p:nvSpPr>
          <p:spPr>
            <a:xfrm rot="5400000">
              <a:off x="9228826" y="4543890"/>
              <a:ext cx="1620982" cy="162098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8100000" scaled="1"/>
              <a:tileRect/>
            </a:gradFill>
            <a:ln w="6350">
              <a:noFill/>
            </a:ln>
            <a:effectLst>
              <a:outerShdw blurRad="50800" dist="38100" dir="5400000" sx="101000" sy="101000" algn="t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5311771-B132-40EC-8E42-A27301866CFE}"/>
                </a:ext>
              </a:extLst>
            </p:cNvPr>
            <p:cNvSpPr/>
            <p:nvPr/>
          </p:nvSpPr>
          <p:spPr>
            <a:xfrm>
              <a:off x="9327540" y="4642604"/>
              <a:ext cx="1423555" cy="142355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1D190A9-6715-4B83-9492-8C3DF6379123}"/>
                </a:ext>
              </a:extLst>
            </p:cNvPr>
            <p:cNvSpPr txBox="1"/>
            <p:nvPr/>
          </p:nvSpPr>
          <p:spPr>
            <a:xfrm>
              <a:off x="9482919" y="4846550"/>
              <a:ext cx="111279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You can replace this text</a:t>
              </a:r>
              <a:endParaRPr lang="en-IN" sz="2000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1DB01F4-5A10-4F28-8C52-BC230DA977EA}"/>
              </a:ext>
            </a:extLst>
          </p:cNvPr>
          <p:cNvGrpSpPr/>
          <p:nvPr/>
        </p:nvGrpSpPr>
        <p:grpSpPr>
          <a:xfrm>
            <a:off x="6582367" y="4543890"/>
            <a:ext cx="1620982" cy="1620982"/>
            <a:chOff x="6572301" y="4543890"/>
            <a:chExt cx="1620982" cy="1620982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44B1A92-3FEE-46F1-916B-EA03140F183A}"/>
                </a:ext>
              </a:extLst>
            </p:cNvPr>
            <p:cNvSpPr/>
            <p:nvPr/>
          </p:nvSpPr>
          <p:spPr>
            <a:xfrm>
              <a:off x="6572301" y="4543890"/>
              <a:ext cx="1620982" cy="162098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8100000" scaled="1"/>
              <a:tileRect/>
            </a:gradFill>
            <a:ln w="6350">
              <a:noFill/>
            </a:ln>
            <a:effectLst>
              <a:outerShdw blurRad="50800" dist="38100" dir="5400000" sx="101000" sy="101000" algn="t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D02DC724-EE56-4EBF-B812-A1BBA8994A0E}"/>
                </a:ext>
              </a:extLst>
            </p:cNvPr>
            <p:cNvSpPr/>
            <p:nvPr/>
          </p:nvSpPr>
          <p:spPr>
            <a:xfrm>
              <a:off x="6671015" y="4642604"/>
              <a:ext cx="1423555" cy="142355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44F0604-F6CE-4BBC-A79D-44E8388743E5}"/>
                </a:ext>
              </a:extLst>
            </p:cNvPr>
            <p:cNvSpPr txBox="1"/>
            <p:nvPr/>
          </p:nvSpPr>
          <p:spPr>
            <a:xfrm>
              <a:off x="6826394" y="4846550"/>
              <a:ext cx="111279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You can replace this text</a:t>
              </a:r>
              <a:endParaRPr lang="en-IN" sz="2000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A98B3C4-274E-4E23-844F-4413F4A8E634}"/>
              </a:ext>
            </a:extLst>
          </p:cNvPr>
          <p:cNvGrpSpPr/>
          <p:nvPr/>
        </p:nvGrpSpPr>
        <p:grpSpPr>
          <a:xfrm>
            <a:off x="3943275" y="4543890"/>
            <a:ext cx="1620982" cy="1620982"/>
            <a:chOff x="3930512" y="4543890"/>
            <a:chExt cx="1620982" cy="1620982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52458C83-A3D0-4EC0-9B8C-73754E40C61A}"/>
                </a:ext>
              </a:extLst>
            </p:cNvPr>
            <p:cNvSpPr/>
            <p:nvPr/>
          </p:nvSpPr>
          <p:spPr>
            <a:xfrm>
              <a:off x="3930512" y="4543890"/>
              <a:ext cx="1620982" cy="162098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8100000" scaled="1"/>
              <a:tileRect/>
            </a:gradFill>
            <a:ln w="6350">
              <a:noFill/>
            </a:ln>
            <a:effectLst>
              <a:outerShdw blurRad="50800" dist="38100" dir="5400000" sx="101000" sy="101000" algn="t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EC5344F1-A715-4AAD-9C39-AAFF2A047A58}"/>
                </a:ext>
              </a:extLst>
            </p:cNvPr>
            <p:cNvSpPr/>
            <p:nvPr/>
          </p:nvSpPr>
          <p:spPr>
            <a:xfrm>
              <a:off x="4029226" y="4642604"/>
              <a:ext cx="1423555" cy="142355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CDA184A-7613-4EA1-AC0F-4BBDCAD53D43}"/>
                </a:ext>
              </a:extLst>
            </p:cNvPr>
            <p:cNvSpPr txBox="1"/>
            <p:nvPr/>
          </p:nvSpPr>
          <p:spPr>
            <a:xfrm>
              <a:off x="4184605" y="4846550"/>
              <a:ext cx="111279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You can replace this text</a:t>
              </a:r>
              <a:endParaRPr lang="en-IN" sz="2000" dirty="0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F5E67A15-7366-4083-AA41-45D2698A4E38}"/>
              </a:ext>
            </a:extLst>
          </p:cNvPr>
          <p:cNvGrpSpPr/>
          <p:nvPr/>
        </p:nvGrpSpPr>
        <p:grpSpPr>
          <a:xfrm>
            <a:off x="1304185" y="4543890"/>
            <a:ext cx="1620982" cy="1620982"/>
            <a:chOff x="1288724" y="4543890"/>
            <a:chExt cx="1620982" cy="162098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A248334B-D602-480F-B3C1-88BBF9C94013}"/>
                </a:ext>
              </a:extLst>
            </p:cNvPr>
            <p:cNvSpPr/>
            <p:nvPr/>
          </p:nvSpPr>
          <p:spPr>
            <a:xfrm>
              <a:off x="1288724" y="4543890"/>
              <a:ext cx="1620982" cy="162098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8100000" scaled="1"/>
              <a:tileRect/>
            </a:gradFill>
            <a:ln w="6350">
              <a:noFill/>
            </a:ln>
            <a:effectLst>
              <a:outerShdw blurRad="50800" dist="38100" dir="5400000" sx="101000" sy="101000" algn="t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06E8D72-DE7E-42FD-8DE6-129BCCA2B51A}"/>
                </a:ext>
              </a:extLst>
            </p:cNvPr>
            <p:cNvSpPr/>
            <p:nvPr/>
          </p:nvSpPr>
          <p:spPr>
            <a:xfrm>
              <a:off x="1387438" y="4642604"/>
              <a:ext cx="1423555" cy="142355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FCB3EFF9-0E80-4CD9-B6E9-2A05D91A1A04}"/>
                </a:ext>
              </a:extLst>
            </p:cNvPr>
            <p:cNvSpPr txBox="1"/>
            <p:nvPr/>
          </p:nvSpPr>
          <p:spPr>
            <a:xfrm>
              <a:off x="1542817" y="4846550"/>
              <a:ext cx="111279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You can replace this text</a:t>
              </a:r>
              <a:endParaRPr lang="en-IN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81017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25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1" presetID="6" presetClass="emph" presetSubtype="0" autoRev="1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46000">
                                          <p:cBhvr>
                                            <p:cTn id="12" dur="150" fill="hold"/>
                                            <p:tgtEl>
                                              <p:spTgt spid="63"/>
                                            </p:tgtEl>
                                          </p:cBhvr>
                                          <p:by x="125000" y="12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2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2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2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25" presetID="6" presetClass="emph" presetSubtype="0" autoRev="1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46000">
                                          <p:cBhvr>
                                            <p:cTn id="26" dur="150" fill="hold"/>
                                            <p:tgtEl>
                                              <p:spTgt spid="64"/>
                                            </p:tgtEl>
                                          </p:cBhvr>
                                          <p:by x="125000" y="12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25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5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25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39" presetID="6" presetClass="emph" presetSubtype="0" autoRev="1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46000">
                                          <p:cBhvr>
                                            <p:cTn id="40" dur="150" fill="hold"/>
                                            <p:tgtEl>
                                              <p:spTgt spid="65"/>
                                            </p:tgtEl>
                                          </p:cBhvr>
                                          <p:by x="125000" y="12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2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2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25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53" presetID="6" presetClass="emph" presetSubtype="0" autoRev="1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46000">
                                          <p:cBhvr>
                                            <p:cTn id="54" dur="150" fill="hold"/>
                                            <p:tgtEl>
                                              <p:spTgt spid="66"/>
                                            </p:tgtEl>
                                          </p:cBhvr>
                                          <p:by x="125000" y="12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2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2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25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67" presetID="6" presetClass="emph" presetSubtype="0" autoRev="1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46000">
                                          <p:cBhvr>
                                            <p:cTn id="68" dur="150" fill="hold"/>
                                            <p:tgtEl>
                                              <p:spTgt spid="67"/>
                                            </p:tgtEl>
                                          </p:cBhvr>
                                          <p:by x="125000" y="12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2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2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25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81" presetID="6" presetClass="emph" presetSubtype="0" autoRev="1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46000">
                                          <p:cBhvr>
                                            <p:cTn id="82" dur="150" fill="hold"/>
                                            <p:tgtEl>
                                              <p:spTgt spid="68"/>
                                            </p:tgtEl>
                                          </p:cBhvr>
                                          <p:by x="125000" y="12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3" fill="hold">
                          <p:stCondLst>
                            <p:cond delay="indefinite"/>
                          </p:stCondLst>
                          <p:childTnLst>
                            <p:par>
                              <p:cTn id="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5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2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2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25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95" presetID="6" presetClass="emph" presetSubtype="0" autoRev="1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46000">
                                          <p:cBhvr>
                                            <p:cTn id="96" dur="150" fill="hold"/>
                                            <p:tgtEl>
                                              <p:spTgt spid="69"/>
                                            </p:tgtEl>
                                          </p:cBhvr>
                                          <p:by x="125000" y="12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7" fill="hold">
                          <p:stCondLst>
                            <p:cond delay="indefinite"/>
                          </p:stCondLst>
                          <p:childTnLst>
                            <p:par>
                              <p:cTn id="9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9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25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25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25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9" presetID="6" presetClass="emph" presetSubtype="0" autoRev="1" fill="hold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46000">
                                          <p:cBhvr>
                                            <p:cTn id="110" dur="150" fill="hold"/>
                                            <p:tgtEl>
                                              <p:spTgt spid="70"/>
                                            </p:tgtEl>
                                          </p:cBhvr>
                                          <p:by x="125000" y="12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 animBg="1"/>
          <p:bldP spid="13" grpId="0" animBg="1"/>
          <p:bldP spid="20" grpId="0" animBg="1"/>
          <p:bldP spid="21" grpId="0" animBg="1"/>
          <p:bldP spid="25" grpId="0" animBg="1"/>
          <p:bldP spid="31" grpId="0" animBg="1"/>
          <p:bldP spid="3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2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25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25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1" presetID="6" presetClass="emph" presetSubtype="0" autoRev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2" dur="150" fill="hold"/>
                                            <p:tgtEl>
                                              <p:spTgt spid="63"/>
                                            </p:tgtEl>
                                          </p:cBhvr>
                                          <p:by x="125000" y="12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2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25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25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25" presetID="6" presetClass="emph" presetSubtype="0" autoRev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6" dur="150" fill="hold"/>
                                            <p:tgtEl>
                                              <p:spTgt spid="64"/>
                                            </p:tgtEl>
                                          </p:cBhvr>
                                          <p:by x="125000" y="12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1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25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25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25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39" presetID="6" presetClass="emph" presetSubtype="0" autoRev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40" dur="150" fill="hold"/>
                                            <p:tgtEl>
                                              <p:spTgt spid="65"/>
                                            </p:tgtEl>
                                          </p:cBhvr>
                                          <p:by x="125000" y="12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" fill="hold">
                          <p:stCondLst>
                            <p:cond delay="indefinite"/>
                          </p:stCondLst>
                          <p:childTnLst>
                            <p:par>
                              <p:cTn id="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2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2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25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53" presetID="6" presetClass="emph" presetSubtype="0" autoRev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54" dur="150" fill="hold"/>
                                            <p:tgtEl>
                                              <p:spTgt spid="66"/>
                                            </p:tgtEl>
                                          </p:cBhvr>
                                          <p:by x="125000" y="12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5" fill="hold">
                          <p:stCondLst>
                            <p:cond delay="indefinite"/>
                          </p:stCondLst>
                          <p:childTnLst>
                            <p:par>
                              <p:cTn id="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9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2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2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25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67" presetID="6" presetClass="emph" presetSubtype="0" autoRev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8" dur="150" fill="hold"/>
                                            <p:tgtEl>
                                              <p:spTgt spid="67"/>
                                            </p:tgtEl>
                                          </p:cBhvr>
                                          <p:by x="125000" y="12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2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2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25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0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81" presetID="6" presetClass="emph" presetSubtype="0" autoRev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82" dur="150" fill="hold"/>
                                            <p:tgtEl>
                                              <p:spTgt spid="68"/>
                                            </p:tgtEl>
                                          </p:cBhvr>
                                          <p:by x="125000" y="12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3" fill="hold">
                          <p:stCondLst>
                            <p:cond delay="indefinite"/>
                          </p:stCondLst>
                          <p:childTnLst>
                            <p:par>
                              <p:cTn id="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5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2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2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25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95" presetID="6" presetClass="emph" presetSubtype="0" autoRev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96" dur="150" fill="hold"/>
                                            <p:tgtEl>
                                              <p:spTgt spid="69"/>
                                            </p:tgtEl>
                                          </p:cBhvr>
                                          <p:by x="125000" y="12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7" fill="hold">
                          <p:stCondLst>
                            <p:cond delay="indefinite"/>
                          </p:stCondLst>
                          <p:childTnLst>
                            <p:par>
                              <p:cTn id="9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9" presetID="2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1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25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25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25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8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9" presetID="6" presetClass="emph" presetSubtype="0" autoRev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110" dur="150" fill="hold"/>
                                            <p:tgtEl>
                                              <p:spTgt spid="70"/>
                                            </p:tgtEl>
                                          </p:cBhvr>
                                          <p:by x="125000" y="12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 animBg="1"/>
          <p:bldP spid="13" grpId="0" animBg="1"/>
          <p:bldP spid="20" grpId="0" animBg="1"/>
          <p:bldP spid="21" grpId="0" animBg="1"/>
          <p:bldP spid="25" grpId="0" animBg="1"/>
          <p:bldP spid="31" grpId="0" animBg="1"/>
          <p:bldP spid="34" grpId="0" animBg="1"/>
        </p:bldLst>
      </p:timing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1"/>
          <p:cNvGrpSpPr/>
          <p:nvPr/>
        </p:nvGrpSpPr>
        <p:grpSpPr>
          <a:xfrm>
            <a:off x="1157851" y="5453671"/>
            <a:ext cx="2087364" cy="1326892"/>
            <a:chOff x="771575" y="5041900"/>
            <a:chExt cx="1638250" cy="1041400"/>
          </a:xfrm>
        </p:grpSpPr>
        <p:sp>
          <p:nvSpPr>
            <p:cNvPr id="1040" name="Freeform 16"/>
            <p:cNvSpPr>
              <a:spLocks/>
            </p:cNvSpPr>
            <p:nvPr/>
          </p:nvSpPr>
          <p:spPr bwMode="auto">
            <a:xfrm>
              <a:off x="771575" y="5041900"/>
              <a:ext cx="1638250" cy="1041400"/>
            </a:xfrm>
            <a:custGeom>
              <a:avLst/>
              <a:gdLst>
                <a:gd name="connsiteX0" fmla="*/ 0 w 8672"/>
                <a:gd name="connsiteY0" fmla="*/ 213 h 10000"/>
                <a:gd name="connsiteX1" fmla="*/ 0 w 8672"/>
                <a:gd name="connsiteY1" fmla="*/ 0 h 10000"/>
                <a:gd name="connsiteX2" fmla="*/ 8672 w 8672"/>
                <a:gd name="connsiteY2" fmla="*/ 0 h 10000"/>
                <a:gd name="connsiteX3" fmla="*/ 8672 w 8672"/>
                <a:gd name="connsiteY3" fmla="*/ 213 h 10000"/>
                <a:gd name="connsiteX4" fmla="*/ 7344 w 8672"/>
                <a:gd name="connsiteY4" fmla="*/ 5000 h 10000"/>
                <a:gd name="connsiteX5" fmla="*/ 8672 w 8672"/>
                <a:gd name="connsiteY5" fmla="*/ 9756 h 10000"/>
                <a:gd name="connsiteX6" fmla="*/ 8672 w 8672"/>
                <a:gd name="connsiteY6" fmla="*/ 9878 h 10000"/>
                <a:gd name="connsiteX7" fmla="*/ 67 w 8672"/>
                <a:gd name="connsiteY7" fmla="*/ 9878 h 10000"/>
                <a:gd name="connsiteX8" fmla="*/ 67 w 8672"/>
                <a:gd name="connsiteY8" fmla="*/ 10000 h 10000"/>
                <a:gd name="connsiteX9" fmla="*/ 33 w 8672"/>
                <a:gd name="connsiteY9" fmla="*/ 9878 h 10000"/>
                <a:gd name="connsiteX10" fmla="*/ 0 w 8672"/>
                <a:gd name="connsiteY10" fmla="*/ 9878 h 10000"/>
                <a:gd name="connsiteX11" fmla="*/ 0 w 8672"/>
                <a:gd name="connsiteY11" fmla="*/ 9756 h 10000"/>
                <a:gd name="connsiteX12" fmla="*/ 0 w 8672"/>
                <a:gd name="connsiteY12" fmla="*/ 21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72" h="10000">
                  <a:moveTo>
                    <a:pt x="0" y="213"/>
                  </a:moveTo>
                  <a:lnTo>
                    <a:pt x="0" y="0"/>
                  </a:lnTo>
                  <a:lnTo>
                    <a:pt x="8672" y="0"/>
                  </a:lnTo>
                  <a:lnTo>
                    <a:pt x="8672" y="213"/>
                  </a:lnTo>
                  <a:lnTo>
                    <a:pt x="7344" y="5000"/>
                  </a:lnTo>
                  <a:lnTo>
                    <a:pt x="8672" y="9756"/>
                  </a:lnTo>
                  <a:lnTo>
                    <a:pt x="8672" y="9878"/>
                  </a:lnTo>
                  <a:lnTo>
                    <a:pt x="67" y="9878"/>
                  </a:lnTo>
                  <a:lnTo>
                    <a:pt x="67" y="10000"/>
                  </a:lnTo>
                  <a:cubicBezTo>
                    <a:pt x="56" y="9959"/>
                    <a:pt x="44" y="9919"/>
                    <a:pt x="33" y="9878"/>
                  </a:cubicBezTo>
                  <a:lnTo>
                    <a:pt x="0" y="9878"/>
                  </a:lnTo>
                  <a:lnTo>
                    <a:pt x="0" y="9756"/>
                  </a:lnTo>
                  <a:lnTo>
                    <a:pt x="0" y="213"/>
                  </a:lnTo>
                  <a:close/>
                </a:path>
              </a:pathLst>
            </a:custGeom>
            <a:solidFill>
              <a:srgbClr val="0F1109"/>
            </a:solidFill>
            <a:ln w="8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59559" y="5321300"/>
              <a:ext cx="1004973" cy="410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Step 11</a:t>
              </a:r>
            </a:p>
          </p:txBody>
        </p:sp>
      </p:grpSp>
      <p:grpSp>
        <p:nvGrpSpPr>
          <p:cNvPr id="4" name="Group 40"/>
          <p:cNvGrpSpPr/>
          <p:nvPr/>
        </p:nvGrpSpPr>
        <p:grpSpPr>
          <a:xfrm>
            <a:off x="2985425" y="5453671"/>
            <a:ext cx="2407014" cy="1326892"/>
            <a:chOff x="2273300" y="5029200"/>
            <a:chExt cx="1889125" cy="1041400"/>
          </a:xfrm>
        </p:grpSpPr>
        <p:sp>
          <p:nvSpPr>
            <p:cNvPr id="1039" name="Freeform 15"/>
            <p:cNvSpPr>
              <a:spLocks/>
            </p:cNvSpPr>
            <p:nvPr/>
          </p:nvSpPr>
          <p:spPr bwMode="auto">
            <a:xfrm>
              <a:off x="2273300" y="5029200"/>
              <a:ext cx="1889125" cy="1041400"/>
            </a:xfrm>
            <a:custGeom>
              <a:avLst/>
              <a:gdLst/>
              <a:ahLst/>
              <a:cxnLst>
                <a:cxn ang="0">
                  <a:pos x="158" y="14"/>
                </a:cxn>
                <a:cxn ang="0">
                  <a:pos x="158" y="0"/>
                </a:cxn>
                <a:cxn ang="0">
                  <a:pos x="1190" y="0"/>
                </a:cxn>
                <a:cxn ang="0">
                  <a:pos x="1190" y="14"/>
                </a:cxn>
                <a:cxn ang="0">
                  <a:pos x="1032" y="328"/>
                </a:cxn>
                <a:cxn ang="0">
                  <a:pos x="1190" y="640"/>
                </a:cxn>
                <a:cxn ang="0">
                  <a:pos x="1190" y="648"/>
                </a:cxn>
                <a:cxn ang="0">
                  <a:pos x="166" y="648"/>
                </a:cxn>
                <a:cxn ang="0">
                  <a:pos x="166" y="656"/>
                </a:cxn>
                <a:cxn ang="0">
                  <a:pos x="162" y="648"/>
                </a:cxn>
                <a:cxn ang="0">
                  <a:pos x="158" y="648"/>
                </a:cxn>
                <a:cxn ang="0">
                  <a:pos x="158" y="640"/>
                </a:cxn>
                <a:cxn ang="0">
                  <a:pos x="0" y="328"/>
                </a:cxn>
                <a:cxn ang="0">
                  <a:pos x="158" y="14"/>
                </a:cxn>
              </a:cxnLst>
              <a:rect l="0" t="0" r="r" b="b"/>
              <a:pathLst>
                <a:path w="1190" h="656">
                  <a:moveTo>
                    <a:pt x="158" y="14"/>
                  </a:moveTo>
                  <a:lnTo>
                    <a:pt x="158" y="0"/>
                  </a:lnTo>
                  <a:lnTo>
                    <a:pt x="1190" y="0"/>
                  </a:lnTo>
                  <a:lnTo>
                    <a:pt x="1190" y="14"/>
                  </a:lnTo>
                  <a:lnTo>
                    <a:pt x="1032" y="328"/>
                  </a:lnTo>
                  <a:lnTo>
                    <a:pt x="1190" y="640"/>
                  </a:lnTo>
                  <a:lnTo>
                    <a:pt x="1190" y="648"/>
                  </a:lnTo>
                  <a:lnTo>
                    <a:pt x="166" y="648"/>
                  </a:lnTo>
                  <a:lnTo>
                    <a:pt x="166" y="656"/>
                  </a:lnTo>
                  <a:lnTo>
                    <a:pt x="162" y="648"/>
                  </a:lnTo>
                  <a:lnTo>
                    <a:pt x="158" y="648"/>
                  </a:lnTo>
                  <a:lnTo>
                    <a:pt x="158" y="640"/>
                  </a:lnTo>
                  <a:lnTo>
                    <a:pt x="0" y="328"/>
                  </a:lnTo>
                  <a:lnTo>
                    <a:pt x="158" y="14"/>
                  </a:lnTo>
                  <a:close/>
                </a:path>
              </a:pathLst>
            </a:custGeom>
            <a:solidFill>
              <a:srgbClr val="1C230F"/>
            </a:solidFill>
            <a:ln w="8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788359" y="5321300"/>
              <a:ext cx="1004973" cy="410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Step 10</a:t>
              </a:r>
            </a:p>
          </p:txBody>
        </p:sp>
      </p:grpSp>
      <p:grpSp>
        <p:nvGrpSpPr>
          <p:cNvPr id="5" name="Group 39"/>
          <p:cNvGrpSpPr/>
          <p:nvPr/>
        </p:nvGrpSpPr>
        <p:grpSpPr>
          <a:xfrm>
            <a:off x="5132650" y="5454906"/>
            <a:ext cx="2407014" cy="1326892"/>
            <a:chOff x="4000500" y="5030148"/>
            <a:chExt cx="1889125" cy="1041400"/>
          </a:xfrm>
        </p:grpSpPr>
        <p:sp>
          <p:nvSpPr>
            <p:cNvPr id="1038" name="Freeform 14"/>
            <p:cNvSpPr>
              <a:spLocks/>
            </p:cNvSpPr>
            <p:nvPr/>
          </p:nvSpPr>
          <p:spPr bwMode="auto">
            <a:xfrm>
              <a:off x="4000500" y="5030148"/>
              <a:ext cx="1889125" cy="1041400"/>
            </a:xfrm>
            <a:custGeom>
              <a:avLst/>
              <a:gdLst/>
              <a:ahLst/>
              <a:cxnLst>
                <a:cxn ang="0">
                  <a:pos x="158" y="14"/>
                </a:cxn>
                <a:cxn ang="0">
                  <a:pos x="158" y="0"/>
                </a:cxn>
                <a:cxn ang="0">
                  <a:pos x="1190" y="0"/>
                </a:cxn>
                <a:cxn ang="0">
                  <a:pos x="1190" y="14"/>
                </a:cxn>
                <a:cxn ang="0">
                  <a:pos x="1032" y="328"/>
                </a:cxn>
                <a:cxn ang="0">
                  <a:pos x="1190" y="640"/>
                </a:cxn>
                <a:cxn ang="0">
                  <a:pos x="1190" y="648"/>
                </a:cxn>
                <a:cxn ang="0">
                  <a:pos x="166" y="648"/>
                </a:cxn>
                <a:cxn ang="0">
                  <a:pos x="166" y="656"/>
                </a:cxn>
                <a:cxn ang="0">
                  <a:pos x="162" y="648"/>
                </a:cxn>
                <a:cxn ang="0">
                  <a:pos x="158" y="648"/>
                </a:cxn>
                <a:cxn ang="0">
                  <a:pos x="158" y="640"/>
                </a:cxn>
                <a:cxn ang="0">
                  <a:pos x="0" y="328"/>
                </a:cxn>
                <a:cxn ang="0">
                  <a:pos x="158" y="14"/>
                </a:cxn>
              </a:cxnLst>
              <a:rect l="0" t="0" r="r" b="b"/>
              <a:pathLst>
                <a:path w="1190" h="656">
                  <a:moveTo>
                    <a:pt x="158" y="14"/>
                  </a:moveTo>
                  <a:lnTo>
                    <a:pt x="158" y="0"/>
                  </a:lnTo>
                  <a:lnTo>
                    <a:pt x="1190" y="0"/>
                  </a:lnTo>
                  <a:lnTo>
                    <a:pt x="1190" y="14"/>
                  </a:lnTo>
                  <a:lnTo>
                    <a:pt x="1032" y="328"/>
                  </a:lnTo>
                  <a:lnTo>
                    <a:pt x="1190" y="640"/>
                  </a:lnTo>
                  <a:lnTo>
                    <a:pt x="1190" y="648"/>
                  </a:lnTo>
                  <a:lnTo>
                    <a:pt x="166" y="648"/>
                  </a:lnTo>
                  <a:lnTo>
                    <a:pt x="166" y="656"/>
                  </a:lnTo>
                  <a:lnTo>
                    <a:pt x="162" y="648"/>
                  </a:lnTo>
                  <a:lnTo>
                    <a:pt x="158" y="648"/>
                  </a:lnTo>
                  <a:lnTo>
                    <a:pt x="158" y="640"/>
                  </a:lnTo>
                  <a:lnTo>
                    <a:pt x="0" y="328"/>
                  </a:lnTo>
                  <a:lnTo>
                    <a:pt x="158" y="14"/>
                  </a:lnTo>
                  <a:close/>
                </a:path>
              </a:pathLst>
            </a:custGeom>
            <a:solidFill>
              <a:srgbClr val="39471D"/>
            </a:solidFill>
            <a:ln w="8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458725" y="5321300"/>
              <a:ext cx="861549" cy="410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Step 9</a:t>
              </a:r>
            </a:p>
          </p:txBody>
        </p:sp>
      </p:grpSp>
      <p:grpSp>
        <p:nvGrpSpPr>
          <p:cNvPr id="6" name="Group 38"/>
          <p:cNvGrpSpPr/>
          <p:nvPr/>
        </p:nvGrpSpPr>
        <p:grpSpPr>
          <a:xfrm>
            <a:off x="7279875" y="5480800"/>
            <a:ext cx="2407014" cy="1298574"/>
            <a:chOff x="5727700" y="5038725"/>
            <a:chExt cx="1889125" cy="1019175"/>
          </a:xfrm>
        </p:grpSpPr>
        <p:sp>
          <p:nvSpPr>
            <p:cNvPr id="1037" name="Freeform 13"/>
            <p:cNvSpPr>
              <a:spLocks/>
            </p:cNvSpPr>
            <p:nvPr/>
          </p:nvSpPr>
          <p:spPr bwMode="auto">
            <a:xfrm>
              <a:off x="5727700" y="5038725"/>
              <a:ext cx="1889125" cy="1019175"/>
            </a:xfrm>
            <a:custGeom>
              <a:avLst/>
              <a:gdLst/>
              <a:ahLst/>
              <a:cxnLst>
                <a:cxn ang="0">
                  <a:pos x="158" y="0"/>
                </a:cxn>
                <a:cxn ang="0">
                  <a:pos x="158" y="2"/>
                </a:cxn>
                <a:cxn ang="0">
                  <a:pos x="178" y="2"/>
                </a:cxn>
                <a:cxn ang="0">
                  <a:pos x="674" y="178"/>
                </a:cxn>
                <a:cxn ang="0">
                  <a:pos x="1170" y="2"/>
                </a:cxn>
                <a:cxn ang="0">
                  <a:pos x="1190" y="2"/>
                </a:cxn>
                <a:cxn ang="0">
                  <a:pos x="1190" y="634"/>
                </a:cxn>
                <a:cxn ang="0">
                  <a:pos x="166" y="634"/>
                </a:cxn>
                <a:cxn ang="0">
                  <a:pos x="166" y="642"/>
                </a:cxn>
                <a:cxn ang="0">
                  <a:pos x="162" y="634"/>
                </a:cxn>
                <a:cxn ang="0">
                  <a:pos x="158" y="634"/>
                </a:cxn>
                <a:cxn ang="0">
                  <a:pos x="158" y="626"/>
                </a:cxn>
                <a:cxn ang="0">
                  <a:pos x="0" y="314"/>
                </a:cxn>
                <a:cxn ang="0">
                  <a:pos x="158" y="0"/>
                </a:cxn>
              </a:cxnLst>
              <a:rect l="0" t="0" r="r" b="b"/>
              <a:pathLst>
                <a:path w="1190" h="642">
                  <a:moveTo>
                    <a:pt x="158" y="0"/>
                  </a:moveTo>
                  <a:lnTo>
                    <a:pt x="158" y="2"/>
                  </a:lnTo>
                  <a:lnTo>
                    <a:pt x="178" y="2"/>
                  </a:lnTo>
                  <a:lnTo>
                    <a:pt x="674" y="178"/>
                  </a:lnTo>
                  <a:lnTo>
                    <a:pt x="1170" y="2"/>
                  </a:lnTo>
                  <a:lnTo>
                    <a:pt x="1190" y="2"/>
                  </a:lnTo>
                  <a:lnTo>
                    <a:pt x="1190" y="634"/>
                  </a:lnTo>
                  <a:lnTo>
                    <a:pt x="166" y="634"/>
                  </a:lnTo>
                  <a:lnTo>
                    <a:pt x="166" y="642"/>
                  </a:lnTo>
                  <a:lnTo>
                    <a:pt x="162" y="634"/>
                  </a:lnTo>
                  <a:lnTo>
                    <a:pt x="158" y="634"/>
                  </a:lnTo>
                  <a:lnTo>
                    <a:pt x="158" y="626"/>
                  </a:lnTo>
                  <a:lnTo>
                    <a:pt x="0" y="314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586E2C"/>
            </a:solidFill>
            <a:ln w="8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391021" y="5405460"/>
              <a:ext cx="861549" cy="410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Step 8</a:t>
              </a:r>
            </a:p>
          </p:txBody>
        </p:sp>
      </p:grpSp>
      <p:grpSp>
        <p:nvGrpSpPr>
          <p:cNvPr id="7" name="Group 37"/>
          <p:cNvGrpSpPr/>
          <p:nvPr/>
        </p:nvGrpSpPr>
        <p:grpSpPr>
          <a:xfrm>
            <a:off x="7586108" y="4133545"/>
            <a:ext cx="2087427" cy="1650524"/>
            <a:chOff x="5981700" y="3949700"/>
            <a:chExt cx="1638300" cy="1295400"/>
          </a:xfrm>
        </p:grpSpPr>
        <p:sp>
          <p:nvSpPr>
            <p:cNvPr id="1033" name="Freeform 9"/>
            <p:cNvSpPr>
              <a:spLocks/>
            </p:cNvSpPr>
            <p:nvPr/>
          </p:nvSpPr>
          <p:spPr bwMode="auto">
            <a:xfrm>
              <a:off x="5981700" y="3949700"/>
              <a:ext cx="1638300" cy="1295400"/>
            </a:xfrm>
            <a:custGeom>
              <a:avLst/>
              <a:gdLst/>
              <a:ahLst/>
              <a:cxnLst>
                <a:cxn ang="0">
                  <a:pos x="516" y="176"/>
                </a:cxn>
                <a:cxn ang="0">
                  <a:pos x="20" y="0"/>
                </a:cxn>
                <a:cxn ang="0">
                  <a:pos x="0" y="0"/>
                </a:cxn>
                <a:cxn ang="0">
                  <a:pos x="0" y="640"/>
                </a:cxn>
                <a:cxn ang="0">
                  <a:pos x="20" y="640"/>
                </a:cxn>
                <a:cxn ang="0">
                  <a:pos x="516" y="816"/>
                </a:cxn>
                <a:cxn ang="0">
                  <a:pos x="1012" y="640"/>
                </a:cxn>
                <a:cxn ang="0">
                  <a:pos x="1032" y="640"/>
                </a:cxn>
                <a:cxn ang="0">
                  <a:pos x="1032" y="0"/>
                </a:cxn>
                <a:cxn ang="0">
                  <a:pos x="1012" y="0"/>
                </a:cxn>
                <a:cxn ang="0">
                  <a:pos x="516" y="176"/>
                </a:cxn>
              </a:cxnLst>
              <a:rect l="0" t="0" r="r" b="b"/>
              <a:pathLst>
                <a:path w="1032" h="816">
                  <a:moveTo>
                    <a:pt x="516" y="176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0" y="640"/>
                  </a:lnTo>
                  <a:lnTo>
                    <a:pt x="20" y="640"/>
                  </a:lnTo>
                  <a:lnTo>
                    <a:pt x="516" y="816"/>
                  </a:lnTo>
                  <a:lnTo>
                    <a:pt x="1012" y="640"/>
                  </a:lnTo>
                  <a:lnTo>
                    <a:pt x="1032" y="640"/>
                  </a:lnTo>
                  <a:lnTo>
                    <a:pt x="1032" y="0"/>
                  </a:lnTo>
                  <a:lnTo>
                    <a:pt x="1012" y="0"/>
                  </a:lnTo>
                  <a:lnTo>
                    <a:pt x="516" y="176"/>
                  </a:lnTo>
                  <a:close/>
                </a:path>
              </a:pathLst>
            </a:custGeom>
            <a:solidFill>
              <a:srgbClr val="708C38"/>
            </a:solidFill>
            <a:ln w="8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391022" y="4406900"/>
              <a:ext cx="861549" cy="410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Step 7</a:t>
              </a:r>
            </a:p>
          </p:txBody>
        </p:sp>
      </p:grpSp>
      <p:grpSp>
        <p:nvGrpSpPr>
          <p:cNvPr id="8" name="Group 36"/>
          <p:cNvGrpSpPr/>
          <p:nvPr/>
        </p:nvGrpSpPr>
        <p:grpSpPr>
          <a:xfrm>
            <a:off x="7576680" y="2762761"/>
            <a:ext cx="2087428" cy="1666706"/>
            <a:chOff x="5981700" y="2832100"/>
            <a:chExt cx="1638300" cy="1308100"/>
          </a:xfrm>
        </p:grpSpPr>
        <p:sp>
          <p:nvSpPr>
            <p:cNvPr id="1036" name="Freeform 12"/>
            <p:cNvSpPr>
              <a:spLocks/>
            </p:cNvSpPr>
            <p:nvPr/>
          </p:nvSpPr>
          <p:spPr bwMode="auto">
            <a:xfrm>
              <a:off x="5981700" y="2832100"/>
              <a:ext cx="1638300" cy="13081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"/>
                </a:cxn>
                <a:cxn ang="0">
                  <a:pos x="158" y="328"/>
                </a:cxn>
                <a:cxn ang="0">
                  <a:pos x="0" y="640"/>
                </a:cxn>
                <a:cxn ang="0">
                  <a:pos x="0" y="648"/>
                </a:cxn>
                <a:cxn ang="0">
                  <a:pos x="20" y="648"/>
                </a:cxn>
                <a:cxn ang="0">
                  <a:pos x="516" y="824"/>
                </a:cxn>
                <a:cxn ang="0">
                  <a:pos x="1012" y="648"/>
                </a:cxn>
                <a:cxn ang="0">
                  <a:pos x="1032" y="648"/>
                </a:cxn>
                <a:cxn ang="0">
                  <a:pos x="1032" y="0"/>
                </a:cxn>
                <a:cxn ang="0">
                  <a:pos x="0" y="0"/>
                </a:cxn>
              </a:cxnLst>
              <a:rect l="0" t="0" r="r" b="b"/>
              <a:pathLst>
                <a:path w="1032" h="824">
                  <a:moveTo>
                    <a:pt x="0" y="0"/>
                  </a:moveTo>
                  <a:lnTo>
                    <a:pt x="0" y="14"/>
                  </a:lnTo>
                  <a:lnTo>
                    <a:pt x="158" y="328"/>
                  </a:lnTo>
                  <a:lnTo>
                    <a:pt x="0" y="640"/>
                  </a:lnTo>
                  <a:lnTo>
                    <a:pt x="0" y="648"/>
                  </a:lnTo>
                  <a:lnTo>
                    <a:pt x="20" y="648"/>
                  </a:lnTo>
                  <a:lnTo>
                    <a:pt x="516" y="824"/>
                  </a:lnTo>
                  <a:lnTo>
                    <a:pt x="1012" y="648"/>
                  </a:lnTo>
                  <a:lnTo>
                    <a:pt x="1032" y="648"/>
                  </a:lnTo>
                  <a:lnTo>
                    <a:pt x="10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AF47"/>
            </a:solidFill>
            <a:ln w="8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391022" y="3111500"/>
              <a:ext cx="861549" cy="410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Step 6</a:t>
              </a:r>
            </a:p>
          </p:txBody>
        </p:sp>
      </p:grpSp>
      <p:grpSp>
        <p:nvGrpSpPr>
          <p:cNvPr id="9" name="Group 35"/>
          <p:cNvGrpSpPr/>
          <p:nvPr/>
        </p:nvGrpSpPr>
        <p:grpSpPr>
          <a:xfrm>
            <a:off x="5421056" y="2762761"/>
            <a:ext cx="2407014" cy="1326892"/>
            <a:chOff x="4267200" y="2832100"/>
            <a:chExt cx="1889125" cy="1041400"/>
          </a:xfrm>
        </p:grpSpPr>
        <p:sp>
          <p:nvSpPr>
            <p:cNvPr id="1030" name="Freeform 6"/>
            <p:cNvSpPr>
              <a:spLocks/>
            </p:cNvSpPr>
            <p:nvPr/>
          </p:nvSpPr>
          <p:spPr bwMode="auto">
            <a:xfrm>
              <a:off x="4267200" y="2832100"/>
              <a:ext cx="1889125" cy="1041400"/>
            </a:xfrm>
            <a:custGeom>
              <a:avLst/>
              <a:gdLst/>
              <a:ahLst/>
              <a:cxnLst>
                <a:cxn ang="0">
                  <a:pos x="1032" y="14"/>
                </a:cxn>
                <a:cxn ang="0">
                  <a:pos x="1032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158" y="328"/>
                </a:cxn>
                <a:cxn ang="0">
                  <a:pos x="0" y="640"/>
                </a:cxn>
                <a:cxn ang="0">
                  <a:pos x="0" y="648"/>
                </a:cxn>
                <a:cxn ang="0">
                  <a:pos x="1024" y="648"/>
                </a:cxn>
                <a:cxn ang="0">
                  <a:pos x="1024" y="656"/>
                </a:cxn>
                <a:cxn ang="0">
                  <a:pos x="1028" y="648"/>
                </a:cxn>
                <a:cxn ang="0">
                  <a:pos x="1032" y="648"/>
                </a:cxn>
                <a:cxn ang="0">
                  <a:pos x="1032" y="640"/>
                </a:cxn>
                <a:cxn ang="0">
                  <a:pos x="1190" y="328"/>
                </a:cxn>
                <a:cxn ang="0">
                  <a:pos x="1032" y="14"/>
                </a:cxn>
              </a:cxnLst>
              <a:rect l="0" t="0" r="r" b="b"/>
              <a:pathLst>
                <a:path w="1190" h="656">
                  <a:moveTo>
                    <a:pt x="1032" y="14"/>
                  </a:moveTo>
                  <a:lnTo>
                    <a:pt x="1032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158" y="328"/>
                  </a:lnTo>
                  <a:lnTo>
                    <a:pt x="0" y="640"/>
                  </a:lnTo>
                  <a:lnTo>
                    <a:pt x="0" y="648"/>
                  </a:lnTo>
                  <a:lnTo>
                    <a:pt x="1024" y="648"/>
                  </a:lnTo>
                  <a:lnTo>
                    <a:pt x="1024" y="656"/>
                  </a:lnTo>
                  <a:lnTo>
                    <a:pt x="1028" y="648"/>
                  </a:lnTo>
                  <a:lnTo>
                    <a:pt x="1032" y="648"/>
                  </a:lnTo>
                  <a:lnTo>
                    <a:pt x="1032" y="640"/>
                  </a:lnTo>
                  <a:lnTo>
                    <a:pt x="1190" y="328"/>
                  </a:lnTo>
                  <a:lnTo>
                    <a:pt x="1032" y="14"/>
                  </a:lnTo>
                  <a:close/>
                </a:path>
              </a:pathLst>
            </a:custGeom>
            <a:solidFill>
              <a:srgbClr val="9ABB59"/>
            </a:solidFill>
            <a:ln w="8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839725" y="3111500"/>
              <a:ext cx="861549" cy="410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Step 5</a:t>
              </a:r>
            </a:p>
          </p:txBody>
        </p:sp>
      </p:grpSp>
      <p:grpSp>
        <p:nvGrpSpPr>
          <p:cNvPr id="10" name="Group 34"/>
          <p:cNvGrpSpPr/>
          <p:nvPr/>
        </p:nvGrpSpPr>
        <p:grpSpPr>
          <a:xfrm>
            <a:off x="3265432" y="2762761"/>
            <a:ext cx="2407014" cy="1326892"/>
            <a:chOff x="2540000" y="2819400"/>
            <a:chExt cx="1889125" cy="1041400"/>
          </a:xfrm>
        </p:grpSpPr>
        <p:sp>
          <p:nvSpPr>
            <p:cNvPr id="1029" name="Freeform 5"/>
            <p:cNvSpPr>
              <a:spLocks/>
            </p:cNvSpPr>
            <p:nvPr/>
          </p:nvSpPr>
          <p:spPr bwMode="auto">
            <a:xfrm>
              <a:off x="2540000" y="2819400"/>
              <a:ext cx="1889125" cy="1041400"/>
            </a:xfrm>
            <a:custGeom>
              <a:avLst/>
              <a:gdLst/>
              <a:ahLst/>
              <a:cxnLst>
                <a:cxn ang="0">
                  <a:pos x="1032" y="14"/>
                </a:cxn>
                <a:cxn ang="0">
                  <a:pos x="1032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158" y="328"/>
                </a:cxn>
                <a:cxn ang="0">
                  <a:pos x="0" y="640"/>
                </a:cxn>
                <a:cxn ang="0">
                  <a:pos x="0" y="648"/>
                </a:cxn>
                <a:cxn ang="0">
                  <a:pos x="1024" y="648"/>
                </a:cxn>
                <a:cxn ang="0">
                  <a:pos x="1024" y="656"/>
                </a:cxn>
                <a:cxn ang="0">
                  <a:pos x="1028" y="648"/>
                </a:cxn>
                <a:cxn ang="0">
                  <a:pos x="1032" y="648"/>
                </a:cxn>
                <a:cxn ang="0">
                  <a:pos x="1032" y="640"/>
                </a:cxn>
                <a:cxn ang="0">
                  <a:pos x="1190" y="328"/>
                </a:cxn>
                <a:cxn ang="0">
                  <a:pos x="1032" y="14"/>
                </a:cxn>
              </a:cxnLst>
              <a:rect l="0" t="0" r="r" b="b"/>
              <a:pathLst>
                <a:path w="1190" h="656">
                  <a:moveTo>
                    <a:pt x="1032" y="14"/>
                  </a:moveTo>
                  <a:lnTo>
                    <a:pt x="1032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158" y="328"/>
                  </a:lnTo>
                  <a:lnTo>
                    <a:pt x="0" y="640"/>
                  </a:lnTo>
                  <a:lnTo>
                    <a:pt x="0" y="648"/>
                  </a:lnTo>
                  <a:lnTo>
                    <a:pt x="1024" y="648"/>
                  </a:lnTo>
                  <a:lnTo>
                    <a:pt x="1024" y="656"/>
                  </a:lnTo>
                  <a:lnTo>
                    <a:pt x="1028" y="648"/>
                  </a:lnTo>
                  <a:lnTo>
                    <a:pt x="1032" y="648"/>
                  </a:lnTo>
                  <a:lnTo>
                    <a:pt x="1032" y="640"/>
                  </a:lnTo>
                  <a:lnTo>
                    <a:pt x="1190" y="328"/>
                  </a:lnTo>
                  <a:lnTo>
                    <a:pt x="1032" y="14"/>
                  </a:lnTo>
                  <a:close/>
                </a:path>
              </a:pathLst>
            </a:custGeom>
            <a:solidFill>
              <a:srgbClr val="ACC777"/>
            </a:solidFill>
            <a:ln w="8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010925" y="3111500"/>
              <a:ext cx="861549" cy="410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Step 4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11 Step Process</a:t>
            </a:r>
            <a:endParaRPr lang="en-US" sz="4000" dirty="0"/>
          </a:p>
        </p:txBody>
      </p:sp>
      <p:grpSp>
        <p:nvGrpSpPr>
          <p:cNvPr id="11" name="Group 33"/>
          <p:cNvGrpSpPr/>
          <p:nvPr/>
        </p:nvGrpSpPr>
        <p:grpSpPr>
          <a:xfrm>
            <a:off x="1109808" y="2776920"/>
            <a:ext cx="2407014" cy="1298574"/>
            <a:chOff x="800100" y="2841625"/>
            <a:chExt cx="1889125" cy="1019175"/>
          </a:xfrm>
        </p:grpSpPr>
        <p:sp>
          <p:nvSpPr>
            <p:cNvPr id="1031" name="Freeform 7"/>
            <p:cNvSpPr>
              <a:spLocks/>
            </p:cNvSpPr>
            <p:nvPr/>
          </p:nvSpPr>
          <p:spPr bwMode="auto">
            <a:xfrm>
              <a:off x="800100" y="2841625"/>
              <a:ext cx="1889125" cy="1019175"/>
            </a:xfrm>
            <a:custGeom>
              <a:avLst/>
              <a:gdLst/>
              <a:ahLst/>
              <a:cxnLst>
                <a:cxn ang="0">
                  <a:pos x="1032" y="0"/>
                </a:cxn>
                <a:cxn ang="0">
                  <a:pos x="1032" y="2"/>
                </a:cxn>
                <a:cxn ang="0">
                  <a:pos x="1012" y="2"/>
                </a:cxn>
                <a:cxn ang="0">
                  <a:pos x="516" y="178"/>
                </a:cxn>
                <a:cxn ang="0">
                  <a:pos x="20" y="2"/>
                </a:cxn>
                <a:cxn ang="0">
                  <a:pos x="0" y="2"/>
                </a:cxn>
                <a:cxn ang="0">
                  <a:pos x="0" y="634"/>
                </a:cxn>
                <a:cxn ang="0">
                  <a:pos x="1024" y="634"/>
                </a:cxn>
                <a:cxn ang="0">
                  <a:pos x="1024" y="642"/>
                </a:cxn>
                <a:cxn ang="0">
                  <a:pos x="1028" y="634"/>
                </a:cxn>
                <a:cxn ang="0">
                  <a:pos x="1032" y="634"/>
                </a:cxn>
                <a:cxn ang="0">
                  <a:pos x="1032" y="626"/>
                </a:cxn>
                <a:cxn ang="0">
                  <a:pos x="1190" y="314"/>
                </a:cxn>
                <a:cxn ang="0">
                  <a:pos x="1032" y="0"/>
                </a:cxn>
              </a:cxnLst>
              <a:rect l="0" t="0" r="r" b="b"/>
              <a:pathLst>
                <a:path w="1190" h="642">
                  <a:moveTo>
                    <a:pt x="1032" y="0"/>
                  </a:moveTo>
                  <a:lnTo>
                    <a:pt x="1032" y="2"/>
                  </a:lnTo>
                  <a:lnTo>
                    <a:pt x="1012" y="2"/>
                  </a:lnTo>
                  <a:lnTo>
                    <a:pt x="516" y="178"/>
                  </a:lnTo>
                  <a:lnTo>
                    <a:pt x="20" y="2"/>
                  </a:lnTo>
                  <a:lnTo>
                    <a:pt x="0" y="2"/>
                  </a:lnTo>
                  <a:lnTo>
                    <a:pt x="0" y="634"/>
                  </a:lnTo>
                  <a:lnTo>
                    <a:pt x="1024" y="634"/>
                  </a:lnTo>
                  <a:lnTo>
                    <a:pt x="1024" y="642"/>
                  </a:lnTo>
                  <a:lnTo>
                    <a:pt x="1028" y="634"/>
                  </a:lnTo>
                  <a:lnTo>
                    <a:pt x="1032" y="634"/>
                  </a:lnTo>
                  <a:lnTo>
                    <a:pt x="1032" y="626"/>
                  </a:lnTo>
                  <a:lnTo>
                    <a:pt x="1190" y="314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8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58325" y="3263900"/>
              <a:ext cx="861549" cy="410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Step 3</a:t>
              </a:r>
            </a:p>
          </p:txBody>
        </p:sp>
      </p:grpSp>
      <p:grpSp>
        <p:nvGrpSpPr>
          <p:cNvPr id="12" name="Group 32"/>
          <p:cNvGrpSpPr/>
          <p:nvPr/>
        </p:nvGrpSpPr>
        <p:grpSpPr>
          <a:xfrm>
            <a:off x="1109808" y="1438527"/>
            <a:ext cx="2087427" cy="1650524"/>
            <a:chOff x="800100" y="1727200"/>
            <a:chExt cx="1638300" cy="1295400"/>
          </a:xfrm>
        </p:grpSpPr>
        <p:sp>
          <p:nvSpPr>
            <p:cNvPr id="1032" name="Freeform 8"/>
            <p:cNvSpPr>
              <a:spLocks/>
            </p:cNvSpPr>
            <p:nvPr/>
          </p:nvSpPr>
          <p:spPr bwMode="auto">
            <a:xfrm>
              <a:off x="800100" y="1727200"/>
              <a:ext cx="1638300" cy="1295400"/>
            </a:xfrm>
            <a:custGeom>
              <a:avLst/>
              <a:gdLst/>
              <a:ahLst/>
              <a:cxnLst>
                <a:cxn ang="0">
                  <a:pos x="516" y="176"/>
                </a:cxn>
                <a:cxn ang="0">
                  <a:pos x="20" y="0"/>
                </a:cxn>
                <a:cxn ang="0">
                  <a:pos x="0" y="0"/>
                </a:cxn>
                <a:cxn ang="0">
                  <a:pos x="0" y="640"/>
                </a:cxn>
                <a:cxn ang="0">
                  <a:pos x="20" y="640"/>
                </a:cxn>
                <a:cxn ang="0">
                  <a:pos x="516" y="816"/>
                </a:cxn>
                <a:cxn ang="0">
                  <a:pos x="1012" y="640"/>
                </a:cxn>
                <a:cxn ang="0">
                  <a:pos x="1032" y="640"/>
                </a:cxn>
                <a:cxn ang="0">
                  <a:pos x="1032" y="0"/>
                </a:cxn>
                <a:cxn ang="0">
                  <a:pos x="1012" y="0"/>
                </a:cxn>
                <a:cxn ang="0">
                  <a:pos x="516" y="176"/>
                </a:cxn>
              </a:cxnLst>
              <a:rect l="0" t="0" r="r" b="b"/>
              <a:pathLst>
                <a:path w="1032" h="816">
                  <a:moveTo>
                    <a:pt x="516" y="176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0" y="640"/>
                  </a:lnTo>
                  <a:lnTo>
                    <a:pt x="20" y="640"/>
                  </a:lnTo>
                  <a:lnTo>
                    <a:pt x="516" y="816"/>
                  </a:lnTo>
                  <a:lnTo>
                    <a:pt x="1012" y="640"/>
                  </a:lnTo>
                  <a:lnTo>
                    <a:pt x="1032" y="640"/>
                  </a:lnTo>
                  <a:lnTo>
                    <a:pt x="1032" y="0"/>
                  </a:lnTo>
                  <a:lnTo>
                    <a:pt x="1012" y="0"/>
                  </a:lnTo>
                  <a:lnTo>
                    <a:pt x="516" y="176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8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58325" y="2192635"/>
              <a:ext cx="861549" cy="410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Step 2</a:t>
              </a:r>
            </a:p>
          </p:txBody>
        </p:sp>
      </p:grpSp>
      <p:grpSp>
        <p:nvGrpSpPr>
          <p:cNvPr id="13" name="Group 31"/>
          <p:cNvGrpSpPr/>
          <p:nvPr/>
        </p:nvGrpSpPr>
        <p:grpSpPr>
          <a:xfrm>
            <a:off x="1109808" y="79425"/>
            <a:ext cx="2087428" cy="1666707"/>
            <a:chOff x="800100" y="609600"/>
            <a:chExt cx="1638300" cy="1308100"/>
          </a:xfrm>
        </p:grpSpPr>
        <p:sp>
          <p:nvSpPr>
            <p:cNvPr id="1034" name="Freeform 10"/>
            <p:cNvSpPr>
              <a:spLocks/>
            </p:cNvSpPr>
            <p:nvPr/>
          </p:nvSpPr>
          <p:spPr bwMode="auto">
            <a:xfrm>
              <a:off x="800100" y="609600"/>
              <a:ext cx="1638300" cy="1308100"/>
            </a:xfrm>
            <a:custGeom>
              <a:avLst/>
              <a:gdLst/>
              <a:ahLst/>
              <a:cxnLst>
                <a:cxn ang="0">
                  <a:pos x="1032" y="0"/>
                </a:cxn>
                <a:cxn ang="0">
                  <a:pos x="0" y="0"/>
                </a:cxn>
                <a:cxn ang="0">
                  <a:pos x="0" y="648"/>
                </a:cxn>
                <a:cxn ang="0">
                  <a:pos x="20" y="648"/>
                </a:cxn>
                <a:cxn ang="0">
                  <a:pos x="516" y="824"/>
                </a:cxn>
                <a:cxn ang="0">
                  <a:pos x="1012" y="648"/>
                </a:cxn>
                <a:cxn ang="0">
                  <a:pos x="1032" y="648"/>
                </a:cxn>
                <a:cxn ang="0">
                  <a:pos x="1032" y="0"/>
                </a:cxn>
              </a:cxnLst>
              <a:rect l="0" t="0" r="r" b="b"/>
              <a:pathLst>
                <a:path w="1032" h="824">
                  <a:moveTo>
                    <a:pt x="1032" y="0"/>
                  </a:moveTo>
                  <a:lnTo>
                    <a:pt x="0" y="0"/>
                  </a:lnTo>
                  <a:lnTo>
                    <a:pt x="0" y="648"/>
                  </a:lnTo>
                  <a:lnTo>
                    <a:pt x="20" y="648"/>
                  </a:lnTo>
                  <a:lnTo>
                    <a:pt x="516" y="824"/>
                  </a:lnTo>
                  <a:lnTo>
                    <a:pt x="1012" y="648"/>
                  </a:lnTo>
                  <a:lnTo>
                    <a:pt x="1032" y="648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8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258326" y="977900"/>
              <a:ext cx="861549" cy="4106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/>
                <a:t>Step 1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/>
          <p:cNvSpPr/>
          <p:nvPr/>
        </p:nvSpPr>
        <p:spPr>
          <a:xfrm>
            <a:off x="415377" y="5338522"/>
            <a:ext cx="11382214" cy="8196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Rectangle 53"/>
          <p:cNvSpPr/>
          <p:nvPr/>
        </p:nvSpPr>
        <p:spPr>
          <a:xfrm>
            <a:off x="423316" y="4102634"/>
            <a:ext cx="11382214" cy="8196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Rectangle 52"/>
          <p:cNvSpPr/>
          <p:nvPr/>
        </p:nvSpPr>
        <p:spPr>
          <a:xfrm>
            <a:off x="404893" y="2861679"/>
            <a:ext cx="11382214" cy="8436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/>
          <p:cNvSpPr/>
          <p:nvPr/>
        </p:nvSpPr>
        <p:spPr>
          <a:xfrm>
            <a:off x="423316" y="1630036"/>
            <a:ext cx="11382214" cy="8196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24 Stage Process</a:t>
            </a:r>
            <a:endParaRPr lang="en-IN" dirty="0"/>
          </a:p>
        </p:txBody>
      </p:sp>
      <p:sp>
        <p:nvSpPr>
          <p:cNvPr id="52" name="Freeform 51"/>
          <p:cNvSpPr/>
          <p:nvPr/>
        </p:nvSpPr>
        <p:spPr>
          <a:xfrm>
            <a:off x="1352504" y="1621146"/>
            <a:ext cx="2005766" cy="828577"/>
          </a:xfrm>
          <a:custGeom>
            <a:avLst/>
            <a:gdLst>
              <a:gd name="connsiteX0" fmla="*/ 0 w 2005766"/>
              <a:gd name="connsiteY0" fmla="*/ 0 h 828577"/>
              <a:gd name="connsiteX1" fmla="*/ 1591478 w 2005766"/>
              <a:gd name="connsiteY1" fmla="*/ 0 h 828577"/>
              <a:gd name="connsiteX2" fmla="*/ 2005766 w 2005766"/>
              <a:gd name="connsiteY2" fmla="*/ 414289 h 828577"/>
              <a:gd name="connsiteX3" fmla="*/ 1591478 w 2005766"/>
              <a:gd name="connsiteY3" fmla="*/ 828577 h 828577"/>
              <a:gd name="connsiteX4" fmla="*/ 0 w 2005766"/>
              <a:gd name="connsiteY4" fmla="*/ 828577 h 828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5766" h="828577">
                <a:moveTo>
                  <a:pt x="0" y="0"/>
                </a:moveTo>
                <a:lnTo>
                  <a:pt x="1591478" y="0"/>
                </a:lnTo>
                <a:lnTo>
                  <a:pt x="2005766" y="414289"/>
                </a:lnTo>
                <a:lnTo>
                  <a:pt x="1591478" y="828577"/>
                </a:lnTo>
                <a:lnTo>
                  <a:pt x="0" y="828577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bg1"/>
                </a:solidFill>
              </a:rPr>
              <a:t>Process details</a:t>
            </a:r>
          </a:p>
        </p:txBody>
      </p:sp>
      <p:sp>
        <p:nvSpPr>
          <p:cNvPr id="10" name="Chevron 9"/>
          <p:cNvSpPr/>
          <p:nvPr/>
        </p:nvSpPr>
        <p:spPr>
          <a:xfrm>
            <a:off x="3088610" y="1639366"/>
            <a:ext cx="1847461" cy="828577"/>
          </a:xfrm>
          <a:prstGeom prst="chevron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bg1"/>
                </a:solidFill>
              </a:rPr>
              <a:t>Process details</a:t>
            </a:r>
          </a:p>
        </p:txBody>
      </p:sp>
      <p:sp>
        <p:nvSpPr>
          <p:cNvPr id="11" name="Chevron 10"/>
          <p:cNvSpPr/>
          <p:nvPr/>
        </p:nvSpPr>
        <p:spPr>
          <a:xfrm>
            <a:off x="4666411" y="1639366"/>
            <a:ext cx="1847461" cy="828577"/>
          </a:xfrm>
          <a:prstGeom prst="chevron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bg1"/>
                </a:solidFill>
              </a:rPr>
              <a:t>Process details</a:t>
            </a:r>
          </a:p>
        </p:txBody>
      </p:sp>
      <p:sp>
        <p:nvSpPr>
          <p:cNvPr id="12" name="Chevron 11"/>
          <p:cNvSpPr/>
          <p:nvPr/>
        </p:nvSpPr>
        <p:spPr>
          <a:xfrm>
            <a:off x="6244212" y="1639366"/>
            <a:ext cx="1847461" cy="828577"/>
          </a:xfrm>
          <a:prstGeom prst="chevron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bg1"/>
                </a:solidFill>
              </a:rPr>
              <a:t>Process details</a:t>
            </a:r>
          </a:p>
        </p:txBody>
      </p:sp>
      <p:sp>
        <p:nvSpPr>
          <p:cNvPr id="13" name="Chevron 12"/>
          <p:cNvSpPr/>
          <p:nvPr/>
        </p:nvSpPr>
        <p:spPr>
          <a:xfrm>
            <a:off x="7822013" y="1639366"/>
            <a:ext cx="1847461" cy="828577"/>
          </a:xfrm>
          <a:prstGeom prst="chevron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bg1"/>
                </a:solidFill>
              </a:rPr>
              <a:t>Process details</a:t>
            </a:r>
          </a:p>
        </p:txBody>
      </p:sp>
      <p:sp>
        <p:nvSpPr>
          <p:cNvPr id="14" name="Chevron 13"/>
          <p:cNvSpPr/>
          <p:nvPr/>
        </p:nvSpPr>
        <p:spPr>
          <a:xfrm>
            <a:off x="9399816" y="1639366"/>
            <a:ext cx="1847461" cy="828577"/>
          </a:xfrm>
          <a:prstGeom prst="chevron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bg1"/>
                </a:solidFill>
              </a:rPr>
              <a:t>Process details</a:t>
            </a:r>
          </a:p>
        </p:txBody>
      </p:sp>
      <p:sp>
        <p:nvSpPr>
          <p:cNvPr id="15" name="Chevron 14"/>
          <p:cNvSpPr/>
          <p:nvPr/>
        </p:nvSpPr>
        <p:spPr>
          <a:xfrm flipH="1">
            <a:off x="8950431" y="2866345"/>
            <a:ext cx="1847461" cy="828577"/>
          </a:xfrm>
          <a:prstGeom prst="chevron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bg1"/>
                </a:solidFill>
              </a:rPr>
              <a:t>Process details</a:t>
            </a:r>
          </a:p>
        </p:txBody>
      </p:sp>
      <p:sp>
        <p:nvSpPr>
          <p:cNvPr id="25" name="Freeform 24"/>
          <p:cNvSpPr/>
          <p:nvPr/>
        </p:nvSpPr>
        <p:spPr>
          <a:xfrm>
            <a:off x="10507245" y="1634700"/>
            <a:ext cx="1327815" cy="2060223"/>
          </a:xfrm>
          <a:custGeom>
            <a:avLst/>
            <a:gdLst>
              <a:gd name="connsiteX0" fmla="*/ 867986 w 1327815"/>
              <a:gd name="connsiteY0" fmla="*/ 0 h 2060223"/>
              <a:gd name="connsiteX1" fmla="*/ 1327815 w 1327815"/>
              <a:gd name="connsiteY1" fmla="*/ 0 h 2060223"/>
              <a:gd name="connsiteX2" fmla="*/ 1327815 w 1327815"/>
              <a:gd name="connsiteY2" fmla="*/ 2060221 h 2060223"/>
              <a:gd name="connsiteX3" fmla="*/ 1234946 w 1327815"/>
              <a:gd name="connsiteY3" fmla="*/ 2060221 h 2060223"/>
              <a:gd name="connsiteX4" fmla="*/ 1234946 w 1327815"/>
              <a:gd name="connsiteY4" fmla="*/ 2060223 h 2060223"/>
              <a:gd name="connsiteX5" fmla="*/ 787077 w 1327815"/>
              <a:gd name="connsiteY5" fmla="*/ 2060223 h 2060223"/>
              <a:gd name="connsiteX6" fmla="*/ 414288 w 1327815"/>
              <a:gd name="connsiteY6" fmla="*/ 2060223 h 2060223"/>
              <a:gd name="connsiteX7" fmla="*/ 0 w 1327815"/>
              <a:gd name="connsiteY7" fmla="*/ 1645935 h 2060223"/>
              <a:gd name="connsiteX8" fmla="*/ 414288 w 1327815"/>
              <a:gd name="connsiteY8" fmla="*/ 1231646 h 2060223"/>
              <a:gd name="connsiteX9" fmla="*/ 787077 w 1327815"/>
              <a:gd name="connsiteY9" fmla="*/ 1231646 h 2060223"/>
              <a:gd name="connsiteX10" fmla="*/ 787077 w 1327815"/>
              <a:gd name="connsiteY10" fmla="*/ 828578 h 2060223"/>
              <a:gd name="connsiteX11" fmla="*/ 447870 w 1327815"/>
              <a:gd name="connsiteY11" fmla="*/ 828578 h 2060223"/>
              <a:gd name="connsiteX12" fmla="*/ 862159 w 1327815"/>
              <a:gd name="connsiteY12" fmla="*/ 414290 h 2060223"/>
              <a:gd name="connsiteX13" fmla="*/ 447870 w 1327815"/>
              <a:gd name="connsiteY13" fmla="*/ 1 h 2060223"/>
              <a:gd name="connsiteX14" fmla="*/ 867986 w 1327815"/>
              <a:gd name="connsiteY14" fmla="*/ 1 h 2060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27815" h="2060223">
                <a:moveTo>
                  <a:pt x="867986" y="0"/>
                </a:moveTo>
                <a:lnTo>
                  <a:pt x="1327815" y="0"/>
                </a:lnTo>
                <a:lnTo>
                  <a:pt x="1327815" y="2060221"/>
                </a:lnTo>
                <a:lnTo>
                  <a:pt x="1234946" y="2060221"/>
                </a:lnTo>
                <a:lnTo>
                  <a:pt x="1234946" y="2060223"/>
                </a:lnTo>
                <a:lnTo>
                  <a:pt x="787077" y="2060223"/>
                </a:lnTo>
                <a:lnTo>
                  <a:pt x="414288" y="2060223"/>
                </a:lnTo>
                <a:lnTo>
                  <a:pt x="0" y="1645935"/>
                </a:lnTo>
                <a:lnTo>
                  <a:pt x="414288" y="1231646"/>
                </a:lnTo>
                <a:lnTo>
                  <a:pt x="787077" y="1231646"/>
                </a:lnTo>
                <a:lnTo>
                  <a:pt x="787077" y="828578"/>
                </a:lnTo>
                <a:lnTo>
                  <a:pt x="447870" y="828578"/>
                </a:lnTo>
                <a:lnTo>
                  <a:pt x="862159" y="414290"/>
                </a:lnTo>
                <a:lnTo>
                  <a:pt x="447870" y="1"/>
                </a:lnTo>
                <a:lnTo>
                  <a:pt x="867986" y="1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26" name="Chevron 25"/>
          <p:cNvSpPr/>
          <p:nvPr/>
        </p:nvSpPr>
        <p:spPr>
          <a:xfrm flipH="1">
            <a:off x="7360360" y="2866345"/>
            <a:ext cx="1847461" cy="828577"/>
          </a:xfrm>
          <a:prstGeom prst="chevron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bg1"/>
                </a:solidFill>
              </a:rPr>
              <a:t>Process details</a:t>
            </a:r>
          </a:p>
        </p:txBody>
      </p:sp>
      <p:sp>
        <p:nvSpPr>
          <p:cNvPr id="27" name="Chevron 26"/>
          <p:cNvSpPr/>
          <p:nvPr/>
        </p:nvSpPr>
        <p:spPr>
          <a:xfrm flipH="1">
            <a:off x="5770290" y="2866345"/>
            <a:ext cx="1847461" cy="828577"/>
          </a:xfrm>
          <a:prstGeom prst="chevron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bg1"/>
                </a:solidFill>
              </a:rPr>
              <a:t>Process details</a:t>
            </a:r>
          </a:p>
        </p:txBody>
      </p:sp>
      <p:sp>
        <p:nvSpPr>
          <p:cNvPr id="28" name="Chevron 27"/>
          <p:cNvSpPr/>
          <p:nvPr/>
        </p:nvSpPr>
        <p:spPr>
          <a:xfrm flipH="1">
            <a:off x="4180220" y="2866345"/>
            <a:ext cx="1847461" cy="828577"/>
          </a:xfrm>
          <a:prstGeom prst="chevron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bg1"/>
                </a:solidFill>
              </a:rPr>
              <a:t>Process details</a:t>
            </a:r>
          </a:p>
        </p:txBody>
      </p:sp>
      <p:sp>
        <p:nvSpPr>
          <p:cNvPr id="29" name="Chevron 28"/>
          <p:cNvSpPr/>
          <p:nvPr/>
        </p:nvSpPr>
        <p:spPr>
          <a:xfrm flipH="1">
            <a:off x="2590150" y="2866345"/>
            <a:ext cx="1847461" cy="828577"/>
          </a:xfrm>
          <a:prstGeom prst="chevron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bg1"/>
                </a:solidFill>
              </a:rPr>
              <a:t>Process details</a:t>
            </a:r>
          </a:p>
        </p:txBody>
      </p:sp>
      <p:sp>
        <p:nvSpPr>
          <p:cNvPr id="30" name="Chevron 29"/>
          <p:cNvSpPr/>
          <p:nvPr/>
        </p:nvSpPr>
        <p:spPr>
          <a:xfrm flipH="1">
            <a:off x="1000080" y="2866345"/>
            <a:ext cx="1847461" cy="828577"/>
          </a:xfrm>
          <a:prstGeom prst="chevron">
            <a:avLst/>
          </a:prstGeo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Process details</a:t>
            </a:r>
          </a:p>
        </p:txBody>
      </p:sp>
      <p:sp>
        <p:nvSpPr>
          <p:cNvPr id="31" name="Freeform 30"/>
          <p:cNvSpPr/>
          <p:nvPr/>
        </p:nvSpPr>
        <p:spPr>
          <a:xfrm flipH="1">
            <a:off x="423316" y="2866344"/>
            <a:ext cx="1327815" cy="2060223"/>
          </a:xfrm>
          <a:custGeom>
            <a:avLst/>
            <a:gdLst>
              <a:gd name="connsiteX0" fmla="*/ 867986 w 1327815"/>
              <a:gd name="connsiteY0" fmla="*/ 0 h 2060223"/>
              <a:gd name="connsiteX1" fmla="*/ 1327815 w 1327815"/>
              <a:gd name="connsiteY1" fmla="*/ 0 h 2060223"/>
              <a:gd name="connsiteX2" fmla="*/ 1327815 w 1327815"/>
              <a:gd name="connsiteY2" fmla="*/ 2060221 h 2060223"/>
              <a:gd name="connsiteX3" fmla="*/ 1234946 w 1327815"/>
              <a:gd name="connsiteY3" fmla="*/ 2060221 h 2060223"/>
              <a:gd name="connsiteX4" fmla="*/ 1234946 w 1327815"/>
              <a:gd name="connsiteY4" fmla="*/ 2060223 h 2060223"/>
              <a:gd name="connsiteX5" fmla="*/ 787077 w 1327815"/>
              <a:gd name="connsiteY5" fmla="*/ 2060223 h 2060223"/>
              <a:gd name="connsiteX6" fmla="*/ 414288 w 1327815"/>
              <a:gd name="connsiteY6" fmla="*/ 2060223 h 2060223"/>
              <a:gd name="connsiteX7" fmla="*/ 0 w 1327815"/>
              <a:gd name="connsiteY7" fmla="*/ 1645935 h 2060223"/>
              <a:gd name="connsiteX8" fmla="*/ 414288 w 1327815"/>
              <a:gd name="connsiteY8" fmla="*/ 1231646 h 2060223"/>
              <a:gd name="connsiteX9" fmla="*/ 787077 w 1327815"/>
              <a:gd name="connsiteY9" fmla="*/ 1231646 h 2060223"/>
              <a:gd name="connsiteX10" fmla="*/ 787077 w 1327815"/>
              <a:gd name="connsiteY10" fmla="*/ 828578 h 2060223"/>
              <a:gd name="connsiteX11" fmla="*/ 447870 w 1327815"/>
              <a:gd name="connsiteY11" fmla="*/ 828578 h 2060223"/>
              <a:gd name="connsiteX12" fmla="*/ 862159 w 1327815"/>
              <a:gd name="connsiteY12" fmla="*/ 414290 h 2060223"/>
              <a:gd name="connsiteX13" fmla="*/ 447870 w 1327815"/>
              <a:gd name="connsiteY13" fmla="*/ 1 h 2060223"/>
              <a:gd name="connsiteX14" fmla="*/ 867986 w 1327815"/>
              <a:gd name="connsiteY14" fmla="*/ 1 h 2060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27815" h="2060223">
                <a:moveTo>
                  <a:pt x="867986" y="0"/>
                </a:moveTo>
                <a:lnTo>
                  <a:pt x="1327815" y="0"/>
                </a:lnTo>
                <a:lnTo>
                  <a:pt x="1327815" y="2060221"/>
                </a:lnTo>
                <a:lnTo>
                  <a:pt x="1234946" y="2060221"/>
                </a:lnTo>
                <a:lnTo>
                  <a:pt x="1234946" y="2060223"/>
                </a:lnTo>
                <a:lnTo>
                  <a:pt x="787077" y="2060223"/>
                </a:lnTo>
                <a:lnTo>
                  <a:pt x="414288" y="2060223"/>
                </a:lnTo>
                <a:lnTo>
                  <a:pt x="0" y="1645935"/>
                </a:lnTo>
                <a:lnTo>
                  <a:pt x="414288" y="1231646"/>
                </a:lnTo>
                <a:lnTo>
                  <a:pt x="787077" y="1231646"/>
                </a:lnTo>
                <a:lnTo>
                  <a:pt x="787077" y="828578"/>
                </a:lnTo>
                <a:lnTo>
                  <a:pt x="447870" y="828578"/>
                </a:lnTo>
                <a:lnTo>
                  <a:pt x="862159" y="414290"/>
                </a:lnTo>
                <a:lnTo>
                  <a:pt x="447870" y="1"/>
                </a:lnTo>
                <a:lnTo>
                  <a:pt x="867986" y="1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Chevron 31"/>
          <p:cNvSpPr/>
          <p:nvPr/>
        </p:nvSpPr>
        <p:spPr>
          <a:xfrm>
            <a:off x="1450319" y="4097987"/>
            <a:ext cx="1847461" cy="828577"/>
          </a:xfrm>
          <a:prstGeom prst="chevron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bg1"/>
                </a:solidFill>
              </a:rPr>
              <a:t>Process details</a:t>
            </a:r>
          </a:p>
        </p:txBody>
      </p:sp>
      <p:sp>
        <p:nvSpPr>
          <p:cNvPr id="33" name="Chevron 32"/>
          <p:cNvSpPr/>
          <p:nvPr/>
        </p:nvSpPr>
        <p:spPr>
          <a:xfrm>
            <a:off x="3043951" y="4097987"/>
            <a:ext cx="1847461" cy="828577"/>
          </a:xfrm>
          <a:prstGeom prst="chevron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bg1"/>
                </a:solidFill>
              </a:rPr>
              <a:t>Process details</a:t>
            </a:r>
          </a:p>
        </p:txBody>
      </p:sp>
      <p:sp>
        <p:nvSpPr>
          <p:cNvPr id="34" name="Chevron 33"/>
          <p:cNvSpPr/>
          <p:nvPr/>
        </p:nvSpPr>
        <p:spPr>
          <a:xfrm>
            <a:off x="4637583" y="4097987"/>
            <a:ext cx="1847461" cy="828577"/>
          </a:xfrm>
          <a:prstGeom prst="chevron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bg1"/>
                </a:solidFill>
              </a:rPr>
              <a:t>Process details</a:t>
            </a:r>
          </a:p>
        </p:txBody>
      </p:sp>
      <p:sp>
        <p:nvSpPr>
          <p:cNvPr id="35" name="Chevron 34"/>
          <p:cNvSpPr/>
          <p:nvPr/>
        </p:nvSpPr>
        <p:spPr>
          <a:xfrm>
            <a:off x="6231215" y="4097987"/>
            <a:ext cx="1847461" cy="828577"/>
          </a:xfrm>
          <a:prstGeom prst="chevron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bg1"/>
                </a:solidFill>
              </a:rPr>
              <a:t>Process details</a:t>
            </a:r>
          </a:p>
        </p:txBody>
      </p:sp>
      <p:sp>
        <p:nvSpPr>
          <p:cNvPr id="36" name="Chevron 35"/>
          <p:cNvSpPr/>
          <p:nvPr/>
        </p:nvSpPr>
        <p:spPr>
          <a:xfrm>
            <a:off x="7824847" y="4097987"/>
            <a:ext cx="1847461" cy="828577"/>
          </a:xfrm>
          <a:prstGeom prst="chevron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bg1"/>
                </a:solidFill>
              </a:rPr>
              <a:t>Process details</a:t>
            </a:r>
          </a:p>
        </p:txBody>
      </p:sp>
      <p:sp>
        <p:nvSpPr>
          <p:cNvPr id="37" name="Chevron 36"/>
          <p:cNvSpPr/>
          <p:nvPr/>
        </p:nvSpPr>
        <p:spPr>
          <a:xfrm>
            <a:off x="9418477" y="4097987"/>
            <a:ext cx="1847461" cy="828577"/>
          </a:xfrm>
          <a:prstGeom prst="chevron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bg1"/>
                </a:solidFill>
              </a:rPr>
              <a:t>Process details</a:t>
            </a:r>
          </a:p>
        </p:txBody>
      </p:sp>
      <p:sp>
        <p:nvSpPr>
          <p:cNvPr id="38" name="Chevron 37"/>
          <p:cNvSpPr/>
          <p:nvPr/>
        </p:nvSpPr>
        <p:spPr>
          <a:xfrm flipH="1">
            <a:off x="8941743" y="5329633"/>
            <a:ext cx="1847461" cy="828577"/>
          </a:xfrm>
          <a:prstGeom prst="chevron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bg1"/>
                </a:solidFill>
              </a:rPr>
              <a:t>Process details</a:t>
            </a:r>
          </a:p>
        </p:txBody>
      </p:sp>
      <p:sp>
        <p:nvSpPr>
          <p:cNvPr id="39" name="Freeform 38"/>
          <p:cNvSpPr/>
          <p:nvPr/>
        </p:nvSpPr>
        <p:spPr>
          <a:xfrm>
            <a:off x="10507245" y="4097987"/>
            <a:ext cx="1327815" cy="2060223"/>
          </a:xfrm>
          <a:custGeom>
            <a:avLst/>
            <a:gdLst>
              <a:gd name="connsiteX0" fmla="*/ 867986 w 1327815"/>
              <a:gd name="connsiteY0" fmla="*/ 0 h 2060223"/>
              <a:gd name="connsiteX1" fmla="*/ 1327815 w 1327815"/>
              <a:gd name="connsiteY1" fmla="*/ 0 h 2060223"/>
              <a:gd name="connsiteX2" fmla="*/ 1327815 w 1327815"/>
              <a:gd name="connsiteY2" fmla="*/ 2060221 h 2060223"/>
              <a:gd name="connsiteX3" fmla="*/ 1234946 w 1327815"/>
              <a:gd name="connsiteY3" fmla="*/ 2060221 h 2060223"/>
              <a:gd name="connsiteX4" fmla="*/ 1234946 w 1327815"/>
              <a:gd name="connsiteY4" fmla="*/ 2060223 h 2060223"/>
              <a:gd name="connsiteX5" fmla="*/ 787077 w 1327815"/>
              <a:gd name="connsiteY5" fmla="*/ 2060223 h 2060223"/>
              <a:gd name="connsiteX6" fmla="*/ 414288 w 1327815"/>
              <a:gd name="connsiteY6" fmla="*/ 2060223 h 2060223"/>
              <a:gd name="connsiteX7" fmla="*/ 0 w 1327815"/>
              <a:gd name="connsiteY7" fmla="*/ 1645935 h 2060223"/>
              <a:gd name="connsiteX8" fmla="*/ 414288 w 1327815"/>
              <a:gd name="connsiteY8" fmla="*/ 1231646 h 2060223"/>
              <a:gd name="connsiteX9" fmla="*/ 787077 w 1327815"/>
              <a:gd name="connsiteY9" fmla="*/ 1231646 h 2060223"/>
              <a:gd name="connsiteX10" fmla="*/ 787077 w 1327815"/>
              <a:gd name="connsiteY10" fmla="*/ 828578 h 2060223"/>
              <a:gd name="connsiteX11" fmla="*/ 447870 w 1327815"/>
              <a:gd name="connsiteY11" fmla="*/ 828578 h 2060223"/>
              <a:gd name="connsiteX12" fmla="*/ 862159 w 1327815"/>
              <a:gd name="connsiteY12" fmla="*/ 414290 h 2060223"/>
              <a:gd name="connsiteX13" fmla="*/ 447870 w 1327815"/>
              <a:gd name="connsiteY13" fmla="*/ 1 h 2060223"/>
              <a:gd name="connsiteX14" fmla="*/ 867986 w 1327815"/>
              <a:gd name="connsiteY14" fmla="*/ 1 h 2060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327815" h="2060223">
                <a:moveTo>
                  <a:pt x="867986" y="0"/>
                </a:moveTo>
                <a:lnTo>
                  <a:pt x="1327815" y="0"/>
                </a:lnTo>
                <a:lnTo>
                  <a:pt x="1327815" y="2060221"/>
                </a:lnTo>
                <a:lnTo>
                  <a:pt x="1234946" y="2060221"/>
                </a:lnTo>
                <a:lnTo>
                  <a:pt x="1234946" y="2060223"/>
                </a:lnTo>
                <a:lnTo>
                  <a:pt x="787077" y="2060223"/>
                </a:lnTo>
                <a:lnTo>
                  <a:pt x="414288" y="2060223"/>
                </a:lnTo>
                <a:lnTo>
                  <a:pt x="0" y="1645935"/>
                </a:lnTo>
                <a:lnTo>
                  <a:pt x="414288" y="1231646"/>
                </a:lnTo>
                <a:lnTo>
                  <a:pt x="787077" y="1231646"/>
                </a:lnTo>
                <a:lnTo>
                  <a:pt x="787077" y="828578"/>
                </a:lnTo>
                <a:lnTo>
                  <a:pt x="447870" y="828578"/>
                </a:lnTo>
                <a:lnTo>
                  <a:pt x="862159" y="414290"/>
                </a:lnTo>
                <a:lnTo>
                  <a:pt x="447870" y="1"/>
                </a:lnTo>
                <a:lnTo>
                  <a:pt x="867986" y="1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/>
          </a:p>
        </p:txBody>
      </p:sp>
      <p:sp>
        <p:nvSpPr>
          <p:cNvPr id="40" name="Chevron 39"/>
          <p:cNvSpPr/>
          <p:nvPr/>
        </p:nvSpPr>
        <p:spPr>
          <a:xfrm flipH="1">
            <a:off x="7377589" y="5329633"/>
            <a:ext cx="1847461" cy="828577"/>
          </a:xfrm>
          <a:prstGeom prst="chevron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bg1"/>
                </a:solidFill>
              </a:rPr>
              <a:t>Process details</a:t>
            </a:r>
          </a:p>
        </p:txBody>
      </p:sp>
      <p:sp>
        <p:nvSpPr>
          <p:cNvPr id="41" name="Chevron 40"/>
          <p:cNvSpPr/>
          <p:nvPr/>
        </p:nvSpPr>
        <p:spPr>
          <a:xfrm flipH="1">
            <a:off x="5813436" y="5329633"/>
            <a:ext cx="1847461" cy="828577"/>
          </a:xfrm>
          <a:prstGeom prst="chevron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bg1"/>
                </a:solidFill>
              </a:rPr>
              <a:t>Process details</a:t>
            </a:r>
          </a:p>
        </p:txBody>
      </p:sp>
      <p:sp>
        <p:nvSpPr>
          <p:cNvPr id="42" name="Chevron 41"/>
          <p:cNvSpPr/>
          <p:nvPr/>
        </p:nvSpPr>
        <p:spPr>
          <a:xfrm flipH="1">
            <a:off x="4249283" y="5329633"/>
            <a:ext cx="1847461" cy="828577"/>
          </a:xfrm>
          <a:prstGeom prst="chevron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bg1"/>
                </a:solidFill>
              </a:rPr>
              <a:t>Process details</a:t>
            </a:r>
          </a:p>
        </p:txBody>
      </p:sp>
      <p:sp>
        <p:nvSpPr>
          <p:cNvPr id="43" name="Chevron 42"/>
          <p:cNvSpPr/>
          <p:nvPr/>
        </p:nvSpPr>
        <p:spPr>
          <a:xfrm flipH="1">
            <a:off x="2685130" y="5329633"/>
            <a:ext cx="1847461" cy="828577"/>
          </a:xfrm>
          <a:prstGeom prst="chevron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bg1"/>
                </a:solidFill>
              </a:rPr>
              <a:t>Process details</a:t>
            </a:r>
          </a:p>
        </p:txBody>
      </p:sp>
      <p:sp>
        <p:nvSpPr>
          <p:cNvPr id="44" name="Chevron 43"/>
          <p:cNvSpPr/>
          <p:nvPr/>
        </p:nvSpPr>
        <p:spPr>
          <a:xfrm flipH="1">
            <a:off x="821486" y="5324968"/>
            <a:ext cx="2165614" cy="837907"/>
          </a:xfrm>
          <a:custGeom>
            <a:avLst/>
            <a:gdLst>
              <a:gd name="connsiteX0" fmla="*/ 0 w 1847461"/>
              <a:gd name="connsiteY0" fmla="*/ 0 h 828577"/>
              <a:gd name="connsiteX1" fmla="*/ 1433173 w 1847461"/>
              <a:gd name="connsiteY1" fmla="*/ 0 h 828577"/>
              <a:gd name="connsiteX2" fmla="*/ 1847461 w 1847461"/>
              <a:gd name="connsiteY2" fmla="*/ 414289 h 828577"/>
              <a:gd name="connsiteX3" fmla="*/ 1433173 w 1847461"/>
              <a:gd name="connsiteY3" fmla="*/ 828577 h 828577"/>
              <a:gd name="connsiteX4" fmla="*/ 0 w 1847461"/>
              <a:gd name="connsiteY4" fmla="*/ 828577 h 828577"/>
              <a:gd name="connsiteX5" fmla="*/ 414289 w 1847461"/>
              <a:gd name="connsiteY5" fmla="*/ 414289 h 828577"/>
              <a:gd name="connsiteX6" fmla="*/ 0 w 1847461"/>
              <a:gd name="connsiteY6" fmla="*/ 0 h 828577"/>
              <a:gd name="connsiteX0" fmla="*/ 0 w 1853051"/>
              <a:gd name="connsiteY0" fmla="*/ 9330 h 837907"/>
              <a:gd name="connsiteX1" fmla="*/ 1853051 w 1853051"/>
              <a:gd name="connsiteY1" fmla="*/ 0 h 837907"/>
              <a:gd name="connsiteX2" fmla="*/ 1847461 w 1853051"/>
              <a:gd name="connsiteY2" fmla="*/ 423619 h 837907"/>
              <a:gd name="connsiteX3" fmla="*/ 1433173 w 1853051"/>
              <a:gd name="connsiteY3" fmla="*/ 837907 h 837907"/>
              <a:gd name="connsiteX4" fmla="*/ 0 w 1853051"/>
              <a:gd name="connsiteY4" fmla="*/ 837907 h 837907"/>
              <a:gd name="connsiteX5" fmla="*/ 414289 w 1853051"/>
              <a:gd name="connsiteY5" fmla="*/ 423619 h 837907"/>
              <a:gd name="connsiteX6" fmla="*/ 0 w 1853051"/>
              <a:gd name="connsiteY6" fmla="*/ 9330 h 837907"/>
              <a:gd name="connsiteX0" fmla="*/ 0 w 1853051"/>
              <a:gd name="connsiteY0" fmla="*/ 9330 h 837907"/>
              <a:gd name="connsiteX1" fmla="*/ 1853051 w 1853051"/>
              <a:gd name="connsiteY1" fmla="*/ 0 h 837907"/>
              <a:gd name="connsiteX2" fmla="*/ 1847461 w 1853051"/>
              <a:gd name="connsiteY2" fmla="*/ 423619 h 837907"/>
              <a:gd name="connsiteX3" fmla="*/ 1843720 w 1853051"/>
              <a:gd name="connsiteY3" fmla="*/ 837907 h 837907"/>
              <a:gd name="connsiteX4" fmla="*/ 0 w 1853051"/>
              <a:gd name="connsiteY4" fmla="*/ 837907 h 837907"/>
              <a:gd name="connsiteX5" fmla="*/ 414289 w 1853051"/>
              <a:gd name="connsiteY5" fmla="*/ 423619 h 837907"/>
              <a:gd name="connsiteX6" fmla="*/ 0 w 1853051"/>
              <a:gd name="connsiteY6" fmla="*/ 9330 h 837907"/>
              <a:gd name="connsiteX0" fmla="*/ 0 w 2079478"/>
              <a:gd name="connsiteY0" fmla="*/ 9330 h 837907"/>
              <a:gd name="connsiteX1" fmla="*/ 1853051 w 2079478"/>
              <a:gd name="connsiteY1" fmla="*/ 0 h 837907"/>
              <a:gd name="connsiteX2" fmla="*/ 1843720 w 2079478"/>
              <a:gd name="connsiteY2" fmla="*/ 837907 h 837907"/>
              <a:gd name="connsiteX3" fmla="*/ 0 w 2079478"/>
              <a:gd name="connsiteY3" fmla="*/ 837907 h 837907"/>
              <a:gd name="connsiteX4" fmla="*/ 414289 w 2079478"/>
              <a:gd name="connsiteY4" fmla="*/ 423619 h 837907"/>
              <a:gd name="connsiteX5" fmla="*/ 0 w 2079478"/>
              <a:gd name="connsiteY5" fmla="*/ 9330 h 837907"/>
              <a:gd name="connsiteX0" fmla="*/ 0 w 1853051"/>
              <a:gd name="connsiteY0" fmla="*/ 9330 h 837907"/>
              <a:gd name="connsiteX1" fmla="*/ 1853051 w 1853051"/>
              <a:gd name="connsiteY1" fmla="*/ 0 h 837907"/>
              <a:gd name="connsiteX2" fmla="*/ 1843720 w 1853051"/>
              <a:gd name="connsiteY2" fmla="*/ 837907 h 837907"/>
              <a:gd name="connsiteX3" fmla="*/ 0 w 1853051"/>
              <a:gd name="connsiteY3" fmla="*/ 837907 h 837907"/>
              <a:gd name="connsiteX4" fmla="*/ 414289 w 1853051"/>
              <a:gd name="connsiteY4" fmla="*/ 423619 h 837907"/>
              <a:gd name="connsiteX5" fmla="*/ 0 w 1853051"/>
              <a:gd name="connsiteY5" fmla="*/ 9330 h 837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3051" h="837907">
                <a:moveTo>
                  <a:pt x="0" y="9330"/>
                </a:moveTo>
                <a:lnTo>
                  <a:pt x="1853051" y="0"/>
                </a:lnTo>
                <a:lnTo>
                  <a:pt x="1843720" y="837907"/>
                </a:lnTo>
                <a:lnTo>
                  <a:pt x="0" y="837907"/>
                </a:lnTo>
                <a:lnTo>
                  <a:pt x="414289" y="423619"/>
                </a:lnTo>
                <a:lnTo>
                  <a:pt x="0" y="9330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2000" dirty="0">
                <a:solidFill>
                  <a:schemeClr val="bg1"/>
                </a:solidFill>
              </a:rPr>
              <a:t>Process Details</a:t>
            </a:r>
          </a:p>
        </p:txBody>
      </p:sp>
      <p:sp>
        <p:nvSpPr>
          <p:cNvPr id="45" name="Rectangle 44"/>
          <p:cNvSpPr/>
          <p:nvPr/>
        </p:nvSpPr>
        <p:spPr>
          <a:xfrm>
            <a:off x="525953" y="1604220"/>
            <a:ext cx="845647" cy="833243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Tw Cen MT Condensed Extra Bold" panose="020B0803020202020204" pitchFamily="34" charset="0"/>
              </a:rPr>
              <a:t>START</a:t>
            </a:r>
          </a:p>
        </p:txBody>
      </p:sp>
      <p:sp>
        <p:nvSpPr>
          <p:cNvPr id="46" name="Rectangle 45"/>
          <p:cNvSpPr/>
          <p:nvPr/>
        </p:nvSpPr>
        <p:spPr>
          <a:xfrm>
            <a:off x="184430" y="5303520"/>
            <a:ext cx="637056" cy="833243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latin typeface="Tw Cen MT Condensed Extra Bold" panose="020B0803020202020204" pitchFamily="34" charset="0"/>
              </a:rPr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151157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500"/>
                            </p:stCondLst>
                            <p:childTnLst>
                              <p:par>
                                <p:cTn id="1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1"/>
          <p:cNvGrpSpPr/>
          <p:nvPr/>
        </p:nvGrpSpPr>
        <p:grpSpPr>
          <a:xfrm>
            <a:off x="5146530" y="2774164"/>
            <a:ext cx="1705295" cy="940062"/>
            <a:chOff x="520700" y="5041900"/>
            <a:chExt cx="1889125" cy="1041400"/>
          </a:xfrm>
        </p:grpSpPr>
        <p:sp>
          <p:nvSpPr>
            <p:cNvPr id="1040" name="Freeform 16"/>
            <p:cNvSpPr>
              <a:spLocks/>
            </p:cNvSpPr>
            <p:nvPr/>
          </p:nvSpPr>
          <p:spPr bwMode="auto">
            <a:xfrm>
              <a:off x="520700" y="5041900"/>
              <a:ext cx="1889125" cy="1041400"/>
            </a:xfrm>
            <a:custGeom>
              <a:avLst/>
              <a:gdLst/>
              <a:ahLst/>
              <a:cxnLst>
                <a:cxn ang="0">
                  <a:pos x="158" y="14"/>
                </a:cxn>
                <a:cxn ang="0">
                  <a:pos x="158" y="0"/>
                </a:cxn>
                <a:cxn ang="0">
                  <a:pos x="1190" y="0"/>
                </a:cxn>
                <a:cxn ang="0">
                  <a:pos x="1190" y="14"/>
                </a:cxn>
                <a:cxn ang="0">
                  <a:pos x="1032" y="328"/>
                </a:cxn>
                <a:cxn ang="0">
                  <a:pos x="1190" y="640"/>
                </a:cxn>
                <a:cxn ang="0">
                  <a:pos x="1190" y="648"/>
                </a:cxn>
                <a:cxn ang="0">
                  <a:pos x="166" y="648"/>
                </a:cxn>
                <a:cxn ang="0">
                  <a:pos x="166" y="656"/>
                </a:cxn>
                <a:cxn ang="0">
                  <a:pos x="162" y="648"/>
                </a:cxn>
                <a:cxn ang="0">
                  <a:pos x="158" y="648"/>
                </a:cxn>
                <a:cxn ang="0">
                  <a:pos x="158" y="640"/>
                </a:cxn>
                <a:cxn ang="0">
                  <a:pos x="0" y="328"/>
                </a:cxn>
                <a:cxn ang="0">
                  <a:pos x="158" y="14"/>
                </a:cxn>
              </a:cxnLst>
              <a:rect l="0" t="0" r="r" b="b"/>
              <a:pathLst>
                <a:path w="1190" h="656">
                  <a:moveTo>
                    <a:pt x="158" y="14"/>
                  </a:moveTo>
                  <a:lnTo>
                    <a:pt x="158" y="0"/>
                  </a:lnTo>
                  <a:lnTo>
                    <a:pt x="1190" y="0"/>
                  </a:lnTo>
                  <a:lnTo>
                    <a:pt x="1190" y="14"/>
                  </a:lnTo>
                  <a:lnTo>
                    <a:pt x="1032" y="328"/>
                  </a:lnTo>
                  <a:lnTo>
                    <a:pt x="1190" y="640"/>
                  </a:lnTo>
                  <a:lnTo>
                    <a:pt x="1190" y="648"/>
                  </a:lnTo>
                  <a:lnTo>
                    <a:pt x="166" y="648"/>
                  </a:lnTo>
                  <a:lnTo>
                    <a:pt x="166" y="656"/>
                  </a:lnTo>
                  <a:lnTo>
                    <a:pt x="162" y="648"/>
                  </a:lnTo>
                  <a:lnTo>
                    <a:pt x="158" y="648"/>
                  </a:lnTo>
                  <a:lnTo>
                    <a:pt x="158" y="640"/>
                  </a:lnTo>
                  <a:lnTo>
                    <a:pt x="0" y="328"/>
                  </a:lnTo>
                  <a:lnTo>
                    <a:pt x="158" y="14"/>
                  </a:lnTo>
                  <a:close/>
                </a:path>
              </a:pathLst>
            </a:custGeom>
            <a:solidFill>
              <a:srgbClr val="0F1109"/>
            </a:solidFill>
            <a:ln w="8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bel" panose="02000506030000020004" pitchFamily="2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36741" y="5284659"/>
              <a:ext cx="1241501" cy="5114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bel" panose="02000506030000020004" pitchFamily="2" charset="0"/>
                </a:rPr>
                <a:t>Step 14</a:t>
              </a:r>
            </a:p>
          </p:txBody>
        </p:sp>
      </p:grpSp>
      <p:grpSp>
        <p:nvGrpSpPr>
          <p:cNvPr id="4" name="Group 40"/>
          <p:cNvGrpSpPr/>
          <p:nvPr/>
        </p:nvGrpSpPr>
        <p:grpSpPr>
          <a:xfrm>
            <a:off x="6735679" y="2774164"/>
            <a:ext cx="1705295" cy="940062"/>
            <a:chOff x="2273300" y="5029200"/>
            <a:chExt cx="1889125" cy="1041400"/>
          </a:xfrm>
        </p:grpSpPr>
        <p:sp>
          <p:nvSpPr>
            <p:cNvPr id="1039" name="Freeform 15"/>
            <p:cNvSpPr>
              <a:spLocks/>
            </p:cNvSpPr>
            <p:nvPr/>
          </p:nvSpPr>
          <p:spPr bwMode="auto">
            <a:xfrm>
              <a:off x="2273300" y="5029200"/>
              <a:ext cx="1889125" cy="1041400"/>
            </a:xfrm>
            <a:custGeom>
              <a:avLst/>
              <a:gdLst/>
              <a:ahLst/>
              <a:cxnLst>
                <a:cxn ang="0">
                  <a:pos x="158" y="14"/>
                </a:cxn>
                <a:cxn ang="0">
                  <a:pos x="158" y="0"/>
                </a:cxn>
                <a:cxn ang="0">
                  <a:pos x="1190" y="0"/>
                </a:cxn>
                <a:cxn ang="0">
                  <a:pos x="1190" y="14"/>
                </a:cxn>
                <a:cxn ang="0">
                  <a:pos x="1032" y="328"/>
                </a:cxn>
                <a:cxn ang="0">
                  <a:pos x="1190" y="640"/>
                </a:cxn>
                <a:cxn ang="0">
                  <a:pos x="1190" y="648"/>
                </a:cxn>
                <a:cxn ang="0">
                  <a:pos x="166" y="648"/>
                </a:cxn>
                <a:cxn ang="0">
                  <a:pos x="166" y="656"/>
                </a:cxn>
                <a:cxn ang="0">
                  <a:pos x="162" y="648"/>
                </a:cxn>
                <a:cxn ang="0">
                  <a:pos x="158" y="648"/>
                </a:cxn>
                <a:cxn ang="0">
                  <a:pos x="158" y="640"/>
                </a:cxn>
                <a:cxn ang="0">
                  <a:pos x="0" y="328"/>
                </a:cxn>
                <a:cxn ang="0">
                  <a:pos x="158" y="14"/>
                </a:cxn>
              </a:cxnLst>
              <a:rect l="0" t="0" r="r" b="b"/>
              <a:pathLst>
                <a:path w="1190" h="656">
                  <a:moveTo>
                    <a:pt x="158" y="14"/>
                  </a:moveTo>
                  <a:lnTo>
                    <a:pt x="158" y="0"/>
                  </a:lnTo>
                  <a:lnTo>
                    <a:pt x="1190" y="0"/>
                  </a:lnTo>
                  <a:lnTo>
                    <a:pt x="1190" y="14"/>
                  </a:lnTo>
                  <a:lnTo>
                    <a:pt x="1032" y="328"/>
                  </a:lnTo>
                  <a:lnTo>
                    <a:pt x="1190" y="640"/>
                  </a:lnTo>
                  <a:lnTo>
                    <a:pt x="1190" y="648"/>
                  </a:lnTo>
                  <a:lnTo>
                    <a:pt x="166" y="648"/>
                  </a:lnTo>
                  <a:lnTo>
                    <a:pt x="166" y="656"/>
                  </a:lnTo>
                  <a:lnTo>
                    <a:pt x="162" y="648"/>
                  </a:lnTo>
                  <a:lnTo>
                    <a:pt x="158" y="648"/>
                  </a:lnTo>
                  <a:lnTo>
                    <a:pt x="158" y="640"/>
                  </a:lnTo>
                  <a:lnTo>
                    <a:pt x="0" y="328"/>
                  </a:lnTo>
                  <a:lnTo>
                    <a:pt x="158" y="14"/>
                  </a:lnTo>
                  <a:close/>
                </a:path>
              </a:pathLst>
            </a:custGeom>
            <a:solidFill>
              <a:srgbClr val="1C230F"/>
            </a:solidFill>
            <a:ln w="8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bel" panose="02000506030000020004" pitchFamily="2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597111" y="5298006"/>
              <a:ext cx="1241501" cy="5114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bel" panose="02000506030000020004" pitchFamily="2" charset="0"/>
                </a:rPr>
                <a:t>Step 13</a:t>
              </a:r>
            </a:p>
          </p:txBody>
        </p:sp>
      </p:grpSp>
      <p:grpSp>
        <p:nvGrpSpPr>
          <p:cNvPr id="5" name="Group 39"/>
          <p:cNvGrpSpPr/>
          <p:nvPr/>
        </p:nvGrpSpPr>
        <p:grpSpPr>
          <a:xfrm>
            <a:off x="8324828" y="2774164"/>
            <a:ext cx="1705295" cy="940062"/>
            <a:chOff x="4000500" y="5030148"/>
            <a:chExt cx="1889125" cy="1041400"/>
          </a:xfrm>
        </p:grpSpPr>
        <p:sp>
          <p:nvSpPr>
            <p:cNvPr id="1038" name="Freeform 14"/>
            <p:cNvSpPr>
              <a:spLocks/>
            </p:cNvSpPr>
            <p:nvPr/>
          </p:nvSpPr>
          <p:spPr bwMode="auto">
            <a:xfrm>
              <a:off x="4000500" y="5030148"/>
              <a:ext cx="1889125" cy="1041400"/>
            </a:xfrm>
            <a:custGeom>
              <a:avLst/>
              <a:gdLst/>
              <a:ahLst/>
              <a:cxnLst>
                <a:cxn ang="0">
                  <a:pos x="158" y="14"/>
                </a:cxn>
                <a:cxn ang="0">
                  <a:pos x="158" y="0"/>
                </a:cxn>
                <a:cxn ang="0">
                  <a:pos x="1190" y="0"/>
                </a:cxn>
                <a:cxn ang="0">
                  <a:pos x="1190" y="14"/>
                </a:cxn>
                <a:cxn ang="0">
                  <a:pos x="1032" y="328"/>
                </a:cxn>
                <a:cxn ang="0">
                  <a:pos x="1190" y="640"/>
                </a:cxn>
                <a:cxn ang="0">
                  <a:pos x="1190" y="648"/>
                </a:cxn>
                <a:cxn ang="0">
                  <a:pos x="166" y="648"/>
                </a:cxn>
                <a:cxn ang="0">
                  <a:pos x="166" y="656"/>
                </a:cxn>
                <a:cxn ang="0">
                  <a:pos x="162" y="648"/>
                </a:cxn>
                <a:cxn ang="0">
                  <a:pos x="158" y="648"/>
                </a:cxn>
                <a:cxn ang="0">
                  <a:pos x="158" y="640"/>
                </a:cxn>
                <a:cxn ang="0">
                  <a:pos x="0" y="328"/>
                </a:cxn>
                <a:cxn ang="0">
                  <a:pos x="158" y="14"/>
                </a:cxn>
              </a:cxnLst>
              <a:rect l="0" t="0" r="r" b="b"/>
              <a:pathLst>
                <a:path w="1190" h="656">
                  <a:moveTo>
                    <a:pt x="158" y="14"/>
                  </a:moveTo>
                  <a:lnTo>
                    <a:pt x="158" y="0"/>
                  </a:lnTo>
                  <a:lnTo>
                    <a:pt x="1190" y="0"/>
                  </a:lnTo>
                  <a:lnTo>
                    <a:pt x="1190" y="14"/>
                  </a:lnTo>
                  <a:lnTo>
                    <a:pt x="1032" y="328"/>
                  </a:lnTo>
                  <a:lnTo>
                    <a:pt x="1190" y="640"/>
                  </a:lnTo>
                  <a:lnTo>
                    <a:pt x="1190" y="648"/>
                  </a:lnTo>
                  <a:lnTo>
                    <a:pt x="166" y="648"/>
                  </a:lnTo>
                  <a:lnTo>
                    <a:pt x="166" y="656"/>
                  </a:lnTo>
                  <a:lnTo>
                    <a:pt x="162" y="648"/>
                  </a:lnTo>
                  <a:lnTo>
                    <a:pt x="158" y="648"/>
                  </a:lnTo>
                  <a:lnTo>
                    <a:pt x="158" y="640"/>
                  </a:lnTo>
                  <a:lnTo>
                    <a:pt x="0" y="328"/>
                  </a:lnTo>
                  <a:lnTo>
                    <a:pt x="158" y="14"/>
                  </a:lnTo>
                  <a:close/>
                </a:path>
              </a:pathLst>
            </a:custGeom>
            <a:solidFill>
              <a:srgbClr val="39471D"/>
            </a:solidFill>
            <a:ln w="8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bel" panose="02000506030000020004" pitchFamily="2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321918" y="5320920"/>
              <a:ext cx="1241501" cy="5114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bel" panose="02000506030000020004" pitchFamily="2" charset="0"/>
                </a:rPr>
                <a:t>Step 12</a:t>
              </a:r>
            </a:p>
          </p:txBody>
        </p:sp>
      </p:grpSp>
      <p:grpSp>
        <p:nvGrpSpPr>
          <p:cNvPr id="6" name="Group 38"/>
          <p:cNvGrpSpPr/>
          <p:nvPr/>
        </p:nvGrpSpPr>
        <p:grpSpPr>
          <a:xfrm>
            <a:off x="9913975" y="2774164"/>
            <a:ext cx="1705296" cy="920000"/>
            <a:chOff x="5727700" y="5038725"/>
            <a:chExt cx="1889125" cy="1019175"/>
          </a:xfrm>
        </p:grpSpPr>
        <p:sp>
          <p:nvSpPr>
            <p:cNvPr id="1037" name="Freeform 13"/>
            <p:cNvSpPr>
              <a:spLocks/>
            </p:cNvSpPr>
            <p:nvPr/>
          </p:nvSpPr>
          <p:spPr bwMode="auto">
            <a:xfrm>
              <a:off x="5727700" y="5038725"/>
              <a:ext cx="1889125" cy="1019175"/>
            </a:xfrm>
            <a:custGeom>
              <a:avLst/>
              <a:gdLst/>
              <a:ahLst/>
              <a:cxnLst>
                <a:cxn ang="0">
                  <a:pos x="158" y="0"/>
                </a:cxn>
                <a:cxn ang="0">
                  <a:pos x="158" y="2"/>
                </a:cxn>
                <a:cxn ang="0">
                  <a:pos x="178" y="2"/>
                </a:cxn>
                <a:cxn ang="0">
                  <a:pos x="674" y="178"/>
                </a:cxn>
                <a:cxn ang="0">
                  <a:pos x="1170" y="2"/>
                </a:cxn>
                <a:cxn ang="0">
                  <a:pos x="1190" y="2"/>
                </a:cxn>
                <a:cxn ang="0">
                  <a:pos x="1190" y="634"/>
                </a:cxn>
                <a:cxn ang="0">
                  <a:pos x="166" y="634"/>
                </a:cxn>
                <a:cxn ang="0">
                  <a:pos x="166" y="642"/>
                </a:cxn>
                <a:cxn ang="0">
                  <a:pos x="162" y="634"/>
                </a:cxn>
                <a:cxn ang="0">
                  <a:pos x="158" y="634"/>
                </a:cxn>
                <a:cxn ang="0">
                  <a:pos x="158" y="626"/>
                </a:cxn>
                <a:cxn ang="0">
                  <a:pos x="0" y="314"/>
                </a:cxn>
                <a:cxn ang="0">
                  <a:pos x="158" y="0"/>
                </a:cxn>
              </a:cxnLst>
              <a:rect l="0" t="0" r="r" b="b"/>
              <a:pathLst>
                <a:path w="1190" h="642">
                  <a:moveTo>
                    <a:pt x="158" y="0"/>
                  </a:moveTo>
                  <a:lnTo>
                    <a:pt x="158" y="2"/>
                  </a:lnTo>
                  <a:lnTo>
                    <a:pt x="178" y="2"/>
                  </a:lnTo>
                  <a:lnTo>
                    <a:pt x="674" y="178"/>
                  </a:lnTo>
                  <a:lnTo>
                    <a:pt x="1170" y="2"/>
                  </a:lnTo>
                  <a:lnTo>
                    <a:pt x="1190" y="2"/>
                  </a:lnTo>
                  <a:lnTo>
                    <a:pt x="1190" y="634"/>
                  </a:lnTo>
                  <a:lnTo>
                    <a:pt x="166" y="634"/>
                  </a:lnTo>
                  <a:lnTo>
                    <a:pt x="166" y="642"/>
                  </a:lnTo>
                  <a:lnTo>
                    <a:pt x="162" y="634"/>
                  </a:lnTo>
                  <a:lnTo>
                    <a:pt x="158" y="634"/>
                  </a:lnTo>
                  <a:lnTo>
                    <a:pt x="158" y="626"/>
                  </a:lnTo>
                  <a:lnTo>
                    <a:pt x="0" y="314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586E2C"/>
            </a:solidFill>
            <a:ln w="8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bel" panose="02000506030000020004" pitchFamily="2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212324" y="5365465"/>
              <a:ext cx="1241500" cy="5114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bel" panose="02000506030000020004" pitchFamily="2" charset="0"/>
                </a:rPr>
                <a:t>Step 11</a:t>
              </a:r>
            </a:p>
          </p:txBody>
        </p:sp>
      </p:grpSp>
      <p:grpSp>
        <p:nvGrpSpPr>
          <p:cNvPr id="8" name="Group 36"/>
          <p:cNvGrpSpPr/>
          <p:nvPr/>
        </p:nvGrpSpPr>
        <p:grpSpPr>
          <a:xfrm>
            <a:off x="10140392" y="1755624"/>
            <a:ext cx="1478879" cy="1180810"/>
            <a:chOff x="5981700" y="2832100"/>
            <a:chExt cx="1638300" cy="1308100"/>
          </a:xfrm>
        </p:grpSpPr>
        <p:sp>
          <p:nvSpPr>
            <p:cNvPr id="1036" name="Freeform 12"/>
            <p:cNvSpPr>
              <a:spLocks/>
            </p:cNvSpPr>
            <p:nvPr/>
          </p:nvSpPr>
          <p:spPr bwMode="auto">
            <a:xfrm>
              <a:off x="5981700" y="2832100"/>
              <a:ext cx="1638300" cy="13081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"/>
                </a:cxn>
                <a:cxn ang="0">
                  <a:pos x="158" y="328"/>
                </a:cxn>
                <a:cxn ang="0">
                  <a:pos x="0" y="640"/>
                </a:cxn>
                <a:cxn ang="0">
                  <a:pos x="0" y="648"/>
                </a:cxn>
                <a:cxn ang="0">
                  <a:pos x="20" y="648"/>
                </a:cxn>
                <a:cxn ang="0">
                  <a:pos x="516" y="824"/>
                </a:cxn>
                <a:cxn ang="0">
                  <a:pos x="1012" y="648"/>
                </a:cxn>
                <a:cxn ang="0">
                  <a:pos x="1032" y="648"/>
                </a:cxn>
                <a:cxn ang="0">
                  <a:pos x="1032" y="0"/>
                </a:cxn>
                <a:cxn ang="0">
                  <a:pos x="0" y="0"/>
                </a:cxn>
              </a:cxnLst>
              <a:rect l="0" t="0" r="r" b="b"/>
              <a:pathLst>
                <a:path w="1032" h="824">
                  <a:moveTo>
                    <a:pt x="0" y="0"/>
                  </a:moveTo>
                  <a:lnTo>
                    <a:pt x="0" y="14"/>
                  </a:lnTo>
                  <a:lnTo>
                    <a:pt x="158" y="328"/>
                  </a:lnTo>
                  <a:lnTo>
                    <a:pt x="0" y="640"/>
                  </a:lnTo>
                  <a:lnTo>
                    <a:pt x="0" y="648"/>
                  </a:lnTo>
                  <a:lnTo>
                    <a:pt x="20" y="648"/>
                  </a:lnTo>
                  <a:lnTo>
                    <a:pt x="516" y="824"/>
                  </a:lnTo>
                  <a:lnTo>
                    <a:pt x="1012" y="648"/>
                  </a:lnTo>
                  <a:lnTo>
                    <a:pt x="1032" y="648"/>
                  </a:lnTo>
                  <a:lnTo>
                    <a:pt x="10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AF47"/>
            </a:solidFill>
            <a:ln w="8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bel" panose="02000506030000020004" pitchFamily="2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339195" y="3111500"/>
              <a:ext cx="1069248" cy="5114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2400" dirty="0">
                  <a:latin typeface="Abel" panose="02000506030000020004" pitchFamily="2" charset="0"/>
                </a:rPr>
                <a:t>Step 9</a:t>
              </a:r>
            </a:p>
          </p:txBody>
        </p:sp>
      </p:grpSp>
      <p:grpSp>
        <p:nvGrpSpPr>
          <p:cNvPr id="9" name="Group 35"/>
          <p:cNvGrpSpPr/>
          <p:nvPr/>
        </p:nvGrpSpPr>
        <p:grpSpPr>
          <a:xfrm>
            <a:off x="3783798" y="1755624"/>
            <a:ext cx="1705295" cy="940062"/>
            <a:chOff x="4267200" y="2832100"/>
            <a:chExt cx="1889125" cy="1041400"/>
          </a:xfrm>
        </p:grpSpPr>
        <p:sp>
          <p:nvSpPr>
            <p:cNvPr id="1030" name="Freeform 6"/>
            <p:cNvSpPr>
              <a:spLocks/>
            </p:cNvSpPr>
            <p:nvPr/>
          </p:nvSpPr>
          <p:spPr bwMode="auto">
            <a:xfrm>
              <a:off x="4267200" y="2832100"/>
              <a:ext cx="1889125" cy="1041400"/>
            </a:xfrm>
            <a:custGeom>
              <a:avLst/>
              <a:gdLst/>
              <a:ahLst/>
              <a:cxnLst>
                <a:cxn ang="0">
                  <a:pos x="1032" y="14"/>
                </a:cxn>
                <a:cxn ang="0">
                  <a:pos x="1032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158" y="328"/>
                </a:cxn>
                <a:cxn ang="0">
                  <a:pos x="0" y="640"/>
                </a:cxn>
                <a:cxn ang="0">
                  <a:pos x="0" y="648"/>
                </a:cxn>
                <a:cxn ang="0">
                  <a:pos x="1024" y="648"/>
                </a:cxn>
                <a:cxn ang="0">
                  <a:pos x="1024" y="656"/>
                </a:cxn>
                <a:cxn ang="0">
                  <a:pos x="1028" y="648"/>
                </a:cxn>
                <a:cxn ang="0">
                  <a:pos x="1032" y="648"/>
                </a:cxn>
                <a:cxn ang="0">
                  <a:pos x="1032" y="640"/>
                </a:cxn>
                <a:cxn ang="0">
                  <a:pos x="1190" y="328"/>
                </a:cxn>
                <a:cxn ang="0">
                  <a:pos x="1032" y="14"/>
                </a:cxn>
              </a:cxnLst>
              <a:rect l="0" t="0" r="r" b="b"/>
              <a:pathLst>
                <a:path w="1190" h="656">
                  <a:moveTo>
                    <a:pt x="1032" y="14"/>
                  </a:moveTo>
                  <a:lnTo>
                    <a:pt x="1032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158" y="328"/>
                  </a:lnTo>
                  <a:lnTo>
                    <a:pt x="0" y="640"/>
                  </a:lnTo>
                  <a:lnTo>
                    <a:pt x="0" y="648"/>
                  </a:lnTo>
                  <a:lnTo>
                    <a:pt x="1024" y="648"/>
                  </a:lnTo>
                  <a:lnTo>
                    <a:pt x="1024" y="656"/>
                  </a:lnTo>
                  <a:lnTo>
                    <a:pt x="1028" y="648"/>
                  </a:lnTo>
                  <a:lnTo>
                    <a:pt x="1032" y="648"/>
                  </a:lnTo>
                  <a:lnTo>
                    <a:pt x="1032" y="640"/>
                  </a:lnTo>
                  <a:lnTo>
                    <a:pt x="1190" y="328"/>
                  </a:lnTo>
                  <a:lnTo>
                    <a:pt x="1032" y="14"/>
                  </a:lnTo>
                  <a:close/>
                </a:path>
              </a:pathLst>
            </a:custGeom>
            <a:solidFill>
              <a:srgbClr val="9ABB59"/>
            </a:solidFill>
            <a:ln w="8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bel" panose="02000506030000020004" pitchFamily="2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787900" y="3111500"/>
              <a:ext cx="1064062" cy="5114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2400" dirty="0">
                  <a:latin typeface="Abel" panose="02000506030000020004" pitchFamily="2" charset="0"/>
                </a:rPr>
                <a:t>Step 5</a:t>
              </a:r>
            </a:p>
          </p:txBody>
        </p:sp>
      </p:grpSp>
      <p:grpSp>
        <p:nvGrpSpPr>
          <p:cNvPr id="10" name="Group 34"/>
          <p:cNvGrpSpPr/>
          <p:nvPr/>
        </p:nvGrpSpPr>
        <p:grpSpPr>
          <a:xfrm>
            <a:off x="2194649" y="1755624"/>
            <a:ext cx="1705295" cy="940062"/>
            <a:chOff x="2540000" y="2819400"/>
            <a:chExt cx="1889125" cy="1041400"/>
          </a:xfrm>
        </p:grpSpPr>
        <p:sp>
          <p:nvSpPr>
            <p:cNvPr id="1029" name="Freeform 5"/>
            <p:cNvSpPr>
              <a:spLocks/>
            </p:cNvSpPr>
            <p:nvPr/>
          </p:nvSpPr>
          <p:spPr bwMode="auto">
            <a:xfrm>
              <a:off x="2540000" y="2819400"/>
              <a:ext cx="1889125" cy="1041400"/>
            </a:xfrm>
            <a:custGeom>
              <a:avLst/>
              <a:gdLst/>
              <a:ahLst/>
              <a:cxnLst>
                <a:cxn ang="0">
                  <a:pos x="1032" y="14"/>
                </a:cxn>
                <a:cxn ang="0">
                  <a:pos x="1032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158" y="328"/>
                </a:cxn>
                <a:cxn ang="0">
                  <a:pos x="0" y="640"/>
                </a:cxn>
                <a:cxn ang="0">
                  <a:pos x="0" y="648"/>
                </a:cxn>
                <a:cxn ang="0">
                  <a:pos x="1024" y="648"/>
                </a:cxn>
                <a:cxn ang="0">
                  <a:pos x="1024" y="656"/>
                </a:cxn>
                <a:cxn ang="0">
                  <a:pos x="1028" y="648"/>
                </a:cxn>
                <a:cxn ang="0">
                  <a:pos x="1032" y="648"/>
                </a:cxn>
                <a:cxn ang="0">
                  <a:pos x="1032" y="640"/>
                </a:cxn>
                <a:cxn ang="0">
                  <a:pos x="1190" y="328"/>
                </a:cxn>
                <a:cxn ang="0">
                  <a:pos x="1032" y="14"/>
                </a:cxn>
              </a:cxnLst>
              <a:rect l="0" t="0" r="r" b="b"/>
              <a:pathLst>
                <a:path w="1190" h="656">
                  <a:moveTo>
                    <a:pt x="1032" y="14"/>
                  </a:moveTo>
                  <a:lnTo>
                    <a:pt x="1032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158" y="328"/>
                  </a:lnTo>
                  <a:lnTo>
                    <a:pt x="0" y="640"/>
                  </a:lnTo>
                  <a:lnTo>
                    <a:pt x="0" y="648"/>
                  </a:lnTo>
                  <a:lnTo>
                    <a:pt x="1024" y="648"/>
                  </a:lnTo>
                  <a:lnTo>
                    <a:pt x="1024" y="656"/>
                  </a:lnTo>
                  <a:lnTo>
                    <a:pt x="1028" y="648"/>
                  </a:lnTo>
                  <a:lnTo>
                    <a:pt x="1032" y="648"/>
                  </a:lnTo>
                  <a:lnTo>
                    <a:pt x="1032" y="640"/>
                  </a:lnTo>
                  <a:lnTo>
                    <a:pt x="1190" y="328"/>
                  </a:lnTo>
                  <a:lnTo>
                    <a:pt x="1032" y="14"/>
                  </a:lnTo>
                  <a:close/>
                </a:path>
              </a:pathLst>
            </a:custGeom>
            <a:solidFill>
              <a:srgbClr val="ACC777"/>
            </a:solidFill>
            <a:ln w="8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bel" panose="02000506030000020004" pitchFamily="2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959101" y="3111500"/>
              <a:ext cx="1060511" cy="5114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2400" dirty="0">
                  <a:latin typeface="Abel" panose="02000506030000020004" pitchFamily="2" charset="0"/>
                </a:rPr>
                <a:t>Step 4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3200" dirty="0"/>
              <a:t>32 Stage Process</a:t>
            </a:r>
            <a:endParaRPr lang="en-US" sz="3100" dirty="0"/>
          </a:p>
        </p:txBody>
      </p:sp>
      <p:grpSp>
        <p:nvGrpSpPr>
          <p:cNvPr id="11" name="Group 33"/>
          <p:cNvGrpSpPr/>
          <p:nvPr/>
        </p:nvGrpSpPr>
        <p:grpSpPr>
          <a:xfrm>
            <a:off x="605499" y="1755624"/>
            <a:ext cx="1705296" cy="920000"/>
            <a:chOff x="800100" y="2841625"/>
            <a:chExt cx="1889125" cy="1019175"/>
          </a:xfrm>
        </p:grpSpPr>
        <p:sp>
          <p:nvSpPr>
            <p:cNvPr id="1031" name="Freeform 7"/>
            <p:cNvSpPr>
              <a:spLocks/>
            </p:cNvSpPr>
            <p:nvPr/>
          </p:nvSpPr>
          <p:spPr bwMode="auto">
            <a:xfrm>
              <a:off x="800100" y="2841625"/>
              <a:ext cx="1889125" cy="1019175"/>
            </a:xfrm>
            <a:custGeom>
              <a:avLst/>
              <a:gdLst/>
              <a:ahLst/>
              <a:cxnLst>
                <a:cxn ang="0">
                  <a:pos x="1032" y="0"/>
                </a:cxn>
                <a:cxn ang="0">
                  <a:pos x="1032" y="2"/>
                </a:cxn>
                <a:cxn ang="0">
                  <a:pos x="1012" y="2"/>
                </a:cxn>
                <a:cxn ang="0">
                  <a:pos x="516" y="178"/>
                </a:cxn>
                <a:cxn ang="0">
                  <a:pos x="20" y="2"/>
                </a:cxn>
                <a:cxn ang="0">
                  <a:pos x="0" y="2"/>
                </a:cxn>
                <a:cxn ang="0">
                  <a:pos x="0" y="634"/>
                </a:cxn>
                <a:cxn ang="0">
                  <a:pos x="1024" y="634"/>
                </a:cxn>
                <a:cxn ang="0">
                  <a:pos x="1024" y="642"/>
                </a:cxn>
                <a:cxn ang="0">
                  <a:pos x="1028" y="634"/>
                </a:cxn>
                <a:cxn ang="0">
                  <a:pos x="1032" y="634"/>
                </a:cxn>
                <a:cxn ang="0">
                  <a:pos x="1032" y="626"/>
                </a:cxn>
                <a:cxn ang="0">
                  <a:pos x="1190" y="314"/>
                </a:cxn>
                <a:cxn ang="0">
                  <a:pos x="1032" y="0"/>
                </a:cxn>
              </a:cxnLst>
              <a:rect l="0" t="0" r="r" b="b"/>
              <a:pathLst>
                <a:path w="1190" h="642">
                  <a:moveTo>
                    <a:pt x="1032" y="0"/>
                  </a:moveTo>
                  <a:lnTo>
                    <a:pt x="1032" y="2"/>
                  </a:lnTo>
                  <a:lnTo>
                    <a:pt x="1012" y="2"/>
                  </a:lnTo>
                  <a:lnTo>
                    <a:pt x="516" y="178"/>
                  </a:lnTo>
                  <a:lnTo>
                    <a:pt x="20" y="2"/>
                  </a:lnTo>
                  <a:lnTo>
                    <a:pt x="0" y="2"/>
                  </a:lnTo>
                  <a:lnTo>
                    <a:pt x="0" y="634"/>
                  </a:lnTo>
                  <a:lnTo>
                    <a:pt x="1024" y="634"/>
                  </a:lnTo>
                  <a:lnTo>
                    <a:pt x="1024" y="642"/>
                  </a:lnTo>
                  <a:lnTo>
                    <a:pt x="1028" y="634"/>
                  </a:lnTo>
                  <a:lnTo>
                    <a:pt x="1032" y="634"/>
                  </a:lnTo>
                  <a:lnTo>
                    <a:pt x="1032" y="626"/>
                  </a:lnTo>
                  <a:lnTo>
                    <a:pt x="1190" y="314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8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bel" panose="02000506030000020004" pitchFamily="2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06500" y="3263900"/>
              <a:ext cx="1064062" cy="5114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2400" dirty="0">
                  <a:latin typeface="Abel" panose="02000506030000020004" pitchFamily="2" charset="0"/>
                </a:rPr>
                <a:t>Step 3</a:t>
              </a:r>
            </a:p>
          </p:txBody>
        </p:sp>
      </p:grpSp>
      <p:grpSp>
        <p:nvGrpSpPr>
          <p:cNvPr id="12" name="Group 32"/>
          <p:cNvGrpSpPr/>
          <p:nvPr/>
        </p:nvGrpSpPr>
        <p:grpSpPr>
          <a:xfrm>
            <a:off x="605499" y="787400"/>
            <a:ext cx="1478878" cy="1169346"/>
            <a:chOff x="800100" y="1727200"/>
            <a:chExt cx="1638300" cy="1295400"/>
          </a:xfrm>
        </p:grpSpPr>
        <p:sp>
          <p:nvSpPr>
            <p:cNvPr id="1032" name="Freeform 8"/>
            <p:cNvSpPr>
              <a:spLocks/>
            </p:cNvSpPr>
            <p:nvPr/>
          </p:nvSpPr>
          <p:spPr bwMode="auto">
            <a:xfrm>
              <a:off x="800100" y="1727200"/>
              <a:ext cx="1638300" cy="1295400"/>
            </a:xfrm>
            <a:custGeom>
              <a:avLst/>
              <a:gdLst/>
              <a:ahLst/>
              <a:cxnLst>
                <a:cxn ang="0">
                  <a:pos x="516" y="176"/>
                </a:cxn>
                <a:cxn ang="0">
                  <a:pos x="20" y="0"/>
                </a:cxn>
                <a:cxn ang="0">
                  <a:pos x="0" y="0"/>
                </a:cxn>
                <a:cxn ang="0">
                  <a:pos x="0" y="640"/>
                </a:cxn>
                <a:cxn ang="0">
                  <a:pos x="20" y="640"/>
                </a:cxn>
                <a:cxn ang="0">
                  <a:pos x="516" y="816"/>
                </a:cxn>
                <a:cxn ang="0">
                  <a:pos x="1012" y="640"/>
                </a:cxn>
                <a:cxn ang="0">
                  <a:pos x="1032" y="640"/>
                </a:cxn>
                <a:cxn ang="0">
                  <a:pos x="1032" y="0"/>
                </a:cxn>
                <a:cxn ang="0">
                  <a:pos x="1012" y="0"/>
                </a:cxn>
                <a:cxn ang="0">
                  <a:pos x="516" y="176"/>
                </a:cxn>
              </a:cxnLst>
              <a:rect l="0" t="0" r="r" b="b"/>
              <a:pathLst>
                <a:path w="1032" h="816">
                  <a:moveTo>
                    <a:pt x="516" y="176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0" y="640"/>
                  </a:lnTo>
                  <a:lnTo>
                    <a:pt x="20" y="640"/>
                  </a:lnTo>
                  <a:lnTo>
                    <a:pt x="516" y="816"/>
                  </a:lnTo>
                  <a:lnTo>
                    <a:pt x="1012" y="640"/>
                  </a:lnTo>
                  <a:lnTo>
                    <a:pt x="1032" y="640"/>
                  </a:lnTo>
                  <a:lnTo>
                    <a:pt x="1032" y="0"/>
                  </a:lnTo>
                  <a:lnTo>
                    <a:pt x="1012" y="0"/>
                  </a:lnTo>
                  <a:lnTo>
                    <a:pt x="516" y="176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8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bel" panose="02000506030000020004" pitchFamily="2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06499" y="2192635"/>
              <a:ext cx="1056959" cy="5114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2400" dirty="0">
                  <a:latin typeface="Abel" panose="02000506030000020004" pitchFamily="2" charset="0"/>
                </a:rPr>
                <a:t>Step 2</a:t>
              </a:r>
            </a:p>
          </p:txBody>
        </p:sp>
      </p:grpSp>
      <p:grpSp>
        <p:nvGrpSpPr>
          <p:cNvPr id="13" name="Group 31"/>
          <p:cNvGrpSpPr/>
          <p:nvPr/>
        </p:nvGrpSpPr>
        <p:grpSpPr>
          <a:xfrm>
            <a:off x="605499" y="0"/>
            <a:ext cx="1479020" cy="952205"/>
            <a:chOff x="799945" y="862850"/>
            <a:chExt cx="1638456" cy="1054851"/>
          </a:xfrm>
        </p:grpSpPr>
        <p:sp>
          <p:nvSpPr>
            <p:cNvPr id="1034" name="Freeform 10"/>
            <p:cNvSpPr>
              <a:spLocks/>
            </p:cNvSpPr>
            <p:nvPr/>
          </p:nvSpPr>
          <p:spPr bwMode="auto">
            <a:xfrm>
              <a:off x="799945" y="862850"/>
              <a:ext cx="1638456" cy="1054851"/>
            </a:xfrm>
            <a:custGeom>
              <a:avLst/>
              <a:gdLst>
                <a:gd name="connsiteX0" fmla="*/ 10000 w 10000"/>
                <a:gd name="connsiteY0" fmla="*/ 0 h 10000"/>
                <a:gd name="connsiteX1" fmla="*/ 0 w 10000"/>
                <a:gd name="connsiteY1" fmla="*/ 0 h 10000"/>
                <a:gd name="connsiteX2" fmla="*/ 0 w 10000"/>
                <a:gd name="connsiteY2" fmla="*/ 7864 h 10000"/>
                <a:gd name="connsiteX3" fmla="*/ 194 w 10000"/>
                <a:gd name="connsiteY3" fmla="*/ 7864 h 10000"/>
                <a:gd name="connsiteX4" fmla="*/ 5000 w 10000"/>
                <a:gd name="connsiteY4" fmla="*/ 10000 h 10000"/>
                <a:gd name="connsiteX5" fmla="*/ 9806 w 10000"/>
                <a:gd name="connsiteY5" fmla="*/ 7864 h 10000"/>
                <a:gd name="connsiteX6" fmla="*/ 10000 w 10000"/>
                <a:gd name="connsiteY6" fmla="*/ 7864 h 10000"/>
                <a:gd name="connsiteX7" fmla="*/ 9940 w 10000"/>
                <a:gd name="connsiteY7" fmla="*/ 1936 h 10000"/>
                <a:gd name="connsiteX8" fmla="*/ 10000 w 10000"/>
                <a:gd name="connsiteY8" fmla="*/ 0 h 10000"/>
                <a:gd name="connsiteX0" fmla="*/ 10022 w 10022"/>
                <a:gd name="connsiteY0" fmla="*/ 0 h 10000"/>
                <a:gd name="connsiteX1" fmla="*/ 22 w 10022"/>
                <a:gd name="connsiteY1" fmla="*/ 0 h 10000"/>
                <a:gd name="connsiteX2" fmla="*/ 0 w 10022"/>
                <a:gd name="connsiteY2" fmla="*/ 1828 h 10000"/>
                <a:gd name="connsiteX3" fmla="*/ 22 w 10022"/>
                <a:gd name="connsiteY3" fmla="*/ 7864 h 10000"/>
                <a:gd name="connsiteX4" fmla="*/ 216 w 10022"/>
                <a:gd name="connsiteY4" fmla="*/ 7864 h 10000"/>
                <a:gd name="connsiteX5" fmla="*/ 5022 w 10022"/>
                <a:gd name="connsiteY5" fmla="*/ 10000 h 10000"/>
                <a:gd name="connsiteX6" fmla="*/ 9828 w 10022"/>
                <a:gd name="connsiteY6" fmla="*/ 7864 h 10000"/>
                <a:gd name="connsiteX7" fmla="*/ 10022 w 10022"/>
                <a:gd name="connsiteY7" fmla="*/ 7864 h 10000"/>
                <a:gd name="connsiteX8" fmla="*/ 9962 w 10022"/>
                <a:gd name="connsiteY8" fmla="*/ 1936 h 10000"/>
                <a:gd name="connsiteX9" fmla="*/ 10022 w 10022"/>
                <a:gd name="connsiteY9" fmla="*/ 0 h 10000"/>
                <a:gd name="connsiteX0" fmla="*/ 10022 w 10022"/>
                <a:gd name="connsiteY0" fmla="*/ 0 h 10000"/>
                <a:gd name="connsiteX1" fmla="*/ 0 w 10022"/>
                <a:gd name="connsiteY1" fmla="*/ 1828 h 10000"/>
                <a:gd name="connsiteX2" fmla="*/ 22 w 10022"/>
                <a:gd name="connsiteY2" fmla="*/ 7864 h 10000"/>
                <a:gd name="connsiteX3" fmla="*/ 216 w 10022"/>
                <a:gd name="connsiteY3" fmla="*/ 7864 h 10000"/>
                <a:gd name="connsiteX4" fmla="*/ 5022 w 10022"/>
                <a:gd name="connsiteY4" fmla="*/ 10000 h 10000"/>
                <a:gd name="connsiteX5" fmla="*/ 9828 w 10022"/>
                <a:gd name="connsiteY5" fmla="*/ 7864 h 10000"/>
                <a:gd name="connsiteX6" fmla="*/ 10022 w 10022"/>
                <a:gd name="connsiteY6" fmla="*/ 7864 h 10000"/>
                <a:gd name="connsiteX7" fmla="*/ 9962 w 10022"/>
                <a:gd name="connsiteY7" fmla="*/ 1936 h 10000"/>
                <a:gd name="connsiteX8" fmla="*/ 10022 w 10022"/>
                <a:gd name="connsiteY8" fmla="*/ 0 h 10000"/>
                <a:gd name="connsiteX0" fmla="*/ 9962 w 10022"/>
                <a:gd name="connsiteY0" fmla="*/ 804 h 8868"/>
                <a:gd name="connsiteX1" fmla="*/ 0 w 10022"/>
                <a:gd name="connsiteY1" fmla="*/ 696 h 8868"/>
                <a:gd name="connsiteX2" fmla="*/ 22 w 10022"/>
                <a:gd name="connsiteY2" fmla="*/ 6732 h 8868"/>
                <a:gd name="connsiteX3" fmla="*/ 216 w 10022"/>
                <a:gd name="connsiteY3" fmla="*/ 6732 h 8868"/>
                <a:gd name="connsiteX4" fmla="*/ 5022 w 10022"/>
                <a:gd name="connsiteY4" fmla="*/ 8868 h 8868"/>
                <a:gd name="connsiteX5" fmla="*/ 9828 w 10022"/>
                <a:gd name="connsiteY5" fmla="*/ 6732 h 8868"/>
                <a:gd name="connsiteX6" fmla="*/ 10022 w 10022"/>
                <a:gd name="connsiteY6" fmla="*/ 6732 h 8868"/>
                <a:gd name="connsiteX7" fmla="*/ 9962 w 10022"/>
                <a:gd name="connsiteY7" fmla="*/ 804 h 8868"/>
                <a:gd name="connsiteX0" fmla="*/ 9940 w 10000"/>
                <a:gd name="connsiteY0" fmla="*/ 122 h 9215"/>
                <a:gd name="connsiteX1" fmla="*/ 0 w 10000"/>
                <a:gd name="connsiteY1" fmla="*/ 0 h 9215"/>
                <a:gd name="connsiteX2" fmla="*/ 22 w 10000"/>
                <a:gd name="connsiteY2" fmla="*/ 6806 h 9215"/>
                <a:gd name="connsiteX3" fmla="*/ 216 w 10000"/>
                <a:gd name="connsiteY3" fmla="*/ 6806 h 9215"/>
                <a:gd name="connsiteX4" fmla="*/ 5011 w 10000"/>
                <a:gd name="connsiteY4" fmla="*/ 9215 h 9215"/>
                <a:gd name="connsiteX5" fmla="*/ 9806 w 10000"/>
                <a:gd name="connsiteY5" fmla="*/ 6806 h 9215"/>
                <a:gd name="connsiteX6" fmla="*/ 10000 w 10000"/>
                <a:gd name="connsiteY6" fmla="*/ 6806 h 9215"/>
                <a:gd name="connsiteX7" fmla="*/ 9940 w 10000"/>
                <a:gd name="connsiteY7" fmla="*/ 122 h 9215"/>
                <a:gd name="connsiteX0" fmla="*/ 9940 w 10000"/>
                <a:gd name="connsiteY0" fmla="*/ 0 h 9868"/>
                <a:gd name="connsiteX1" fmla="*/ 0 w 10000"/>
                <a:gd name="connsiteY1" fmla="*/ 263 h 9868"/>
                <a:gd name="connsiteX2" fmla="*/ 22 w 10000"/>
                <a:gd name="connsiteY2" fmla="*/ 7254 h 9868"/>
                <a:gd name="connsiteX3" fmla="*/ 216 w 10000"/>
                <a:gd name="connsiteY3" fmla="*/ 7254 h 9868"/>
                <a:gd name="connsiteX4" fmla="*/ 5011 w 10000"/>
                <a:gd name="connsiteY4" fmla="*/ 9868 h 9868"/>
                <a:gd name="connsiteX5" fmla="*/ 9806 w 10000"/>
                <a:gd name="connsiteY5" fmla="*/ 7254 h 9868"/>
                <a:gd name="connsiteX6" fmla="*/ 10000 w 10000"/>
                <a:gd name="connsiteY6" fmla="*/ 7254 h 9868"/>
                <a:gd name="connsiteX7" fmla="*/ 9940 w 10000"/>
                <a:gd name="connsiteY7" fmla="*/ 0 h 9868"/>
                <a:gd name="connsiteX0" fmla="*/ 10026 w 10086"/>
                <a:gd name="connsiteY0" fmla="*/ 0 h 10000"/>
                <a:gd name="connsiteX1" fmla="*/ 0 w 10086"/>
                <a:gd name="connsiteY1" fmla="*/ 134 h 10000"/>
                <a:gd name="connsiteX2" fmla="*/ 108 w 10086"/>
                <a:gd name="connsiteY2" fmla="*/ 7351 h 10000"/>
                <a:gd name="connsiteX3" fmla="*/ 302 w 10086"/>
                <a:gd name="connsiteY3" fmla="*/ 7351 h 10000"/>
                <a:gd name="connsiteX4" fmla="*/ 5097 w 10086"/>
                <a:gd name="connsiteY4" fmla="*/ 10000 h 10000"/>
                <a:gd name="connsiteX5" fmla="*/ 9892 w 10086"/>
                <a:gd name="connsiteY5" fmla="*/ 7351 h 10000"/>
                <a:gd name="connsiteX6" fmla="*/ 10086 w 10086"/>
                <a:gd name="connsiteY6" fmla="*/ 7351 h 10000"/>
                <a:gd name="connsiteX7" fmla="*/ 10026 w 10086"/>
                <a:gd name="connsiteY7" fmla="*/ 0 h 10000"/>
                <a:gd name="connsiteX0" fmla="*/ 9919 w 9979"/>
                <a:gd name="connsiteY0" fmla="*/ 0 h 10000"/>
                <a:gd name="connsiteX1" fmla="*/ 64 w 9979"/>
                <a:gd name="connsiteY1" fmla="*/ 134 h 10000"/>
                <a:gd name="connsiteX2" fmla="*/ 1 w 9979"/>
                <a:gd name="connsiteY2" fmla="*/ 7351 h 10000"/>
                <a:gd name="connsiteX3" fmla="*/ 195 w 9979"/>
                <a:gd name="connsiteY3" fmla="*/ 7351 h 10000"/>
                <a:gd name="connsiteX4" fmla="*/ 4990 w 9979"/>
                <a:gd name="connsiteY4" fmla="*/ 10000 h 10000"/>
                <a:gd name="connsiteX5" fmla="*/ 9785 w 9979"/>
                <a:gd name="connsiteY5" fmla="*/ 7351 h 10000"/>
                <a:gd name="connsiteX6" fmla="*/ 9979 w 9979"/>
                <a:gd name="connsiteY6" fmla="*/ 7351 h 10000"/>
                <a:gd name="connsiteX7" fmla="*/ 9919 w 9979"/>
                <a:gd name="connsiteY7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79" h="10000">
                  <a:moveTo>
                    <a:pt x="9919" y="0"/>
                  </a:moveTo>
                  <a:lnTo>
                    <a:pt x="64" y="134"/>
                  </a:lnTo>
                  <a:cubicBezTo>
                    <a:pt x="71" y="2628"/>
                    <a:pt x="-6" y="4857"/>
                    <a:pt x="1" y="7351"/>
                  </a:cubicBezTo>
                  <a:lnTo>
                    <a:pt x="195" y="7351"/>
                  </a:lnTo>
                  <a:lnTo>
                    <a:pt x="4990" y="10000"/>
                  </a:lnTo>
                  <a:lnTo>
                    <a:pt x="9785" y="7351"/>
                  </a:lnTo>
                  <a:lnTo>
                    <a:pt x="9979" y="7351"/>
                  </a:lnTo>
                  <a:cubicBezTo>
                    <a:pt x="9959" y="4901"/>
                    <a:pt x="9939" y="2450"/>
                    <a:pt x="9919" y="0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 w="8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bel" panose="02000506030000020004" pitchFamily="2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13284" y="1059546"/>
              <a:ext cx="1064061" cy="5114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2400" dirty="0">
                  <a:latin typeface="Abel" panose="02000506030000020004" pitchFamily="2" charset="0"/>
                </a:rPr>
                <a:t>Step 1</a:t>
              </a:r>
            </a:p>
          </p:txBody>
        </p:sp>
      </p:grpSp>
      <p:grpSp>
        <p:nvGrpSpPr>
          <p:cNvPr id="37" name="Group 35"/>
          <p:cNvGrpSpPr/>
          <p:nvPr/>
        </p:nvGrpSpPr>
        <p:grpSpPr>
          <a:xfrm>
            <a:off x="5372947" y="1755624"/>
            <a:ext cx="1705295" cy="940062"/>
            <a:chOff x="4267200" y="2832100"/>
            <a:chExt cx="1889125" cy="1041400"/>
          </a:xfrm>
        </p:grpSpPr>
        <p:sp>
          <p:nvSpPr>
            <p:cNvPr id="38" name="Freeform 6"/>
            <p:cNvSpPr>
              <a:spLocks/>
            </p:cNvSpPr>
            <p:nvPr/>
          </p:nvSpPr>
          <p:spPr bwMode="auto">
            <a:xfrm>
              <a:off x="4267200" y="2832100"/>
              <a:ext cx="1889125" cy="1041400"/>
            </a:xfrm>
            <a:custGeom>
              <a:avLst/>
              <a:gdLst/>
              <a:ahLst/>
              <a:cxnLst>
                <a:cxn ang="0">
                  <a:pos x="1032" y="14"/>
                </a:cxn>
                <a:cxn ang="0">
                  <a:pos x="1032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158" y="328"/>
                </a:cxn>
                <a:cxn ang="0">
                  <a:pos x="0" y="640"/>
                </a:cxn>
                <a:cxn ang="0">
                  <a:pos x="0" y="648"/>
                </a:cxn>
                <a:cxn ang="0">
                  <a:pos x="1024" y="648"/>
                </a:cxn>
                <a:cxn ang="0">
                  <a:pos x="1024" y="656"/>
                </a:cxn>
                <a:cxn ang="0">
                  <a:pos x="1028" y="648"/>
                </a:cxn>
                <a:cxn ang="0">
                  <a:pos x="1032" y="648"/>
                </a:cxn>
                <a:cxn ang="0">
                  <a:pos x="1032" y="640"/>
                </a:cxn>
                <a:cxn ang="0">
                  <a:pos x="1190" y="328"/>
                </a:cxn>
                <a:cxn ang="0">
                  <a:pos x="1032" y="14"/>
                </a:cxn>
              </a:cxnLst>
              <a:rect l="0" t="0" r="r" b="b"/>
              <a:pathLst>
                <a:path w="1190" h="656">
                  <a:moveTo>
                    <a:pt x="1032" y="14"/>
                  </a:moveTo>
                  <a:lnTo>
                    <a:pt x="1032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158" y="328"/>
                  </a:lnTo>
                  <a:lnTo>
                    <a:pt x="0" y="640"/>
                  </a:lnTo>
                  <a:lnTo>
                    <a:pt x="0" y="648"/>
                  </a:lnTo>
                  <a:lnTo>
                    <a:pt x="1024" y="648"/>
                  </a:lnTo>
                  <a:lnTo>
                    <a:pt x="1024" y="656"/>
                  </a:lnTo>
                  <a:lnTo>
                    <a:pt x="1028" y="648"/>
                  </a:lnTo>
                  <a:lnTo>
                    <a:pt x="1032" y="648"/>
                  </a:lnTo>
                  <a:lnTo>
                    <a:pt x="1032" y="640"/>
                  </a:lnTo>
                  <a:lnTo>
                    <a:pt x="1190" y="328"/>
                  </a:lnTo>
                  <a:lnTo>
                    <a:pt x="1032" y="14"/>
                  </a:lnTo>
                  <a:close/>
                </a:path>
              </a:pathLst>
            </a:custGeom>
            <a:solidFill>
              <a:srgbClr val="9ABB59"/>
            </a:solidFill>
            <a:ln w="8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bel" panose="02000506030000020004" pitchFamily="2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787900" y="3111500"/>
              <a:ext cx="1069249" cy="5114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2400" dirty="0">
                  <a:latin typeface="Abel" panose="02000506030000020004" pitchFamily="2" charset="0"/>
                </a:rPr>
                <a:t>Step 6</a:t>
              </a:r>
            </a:p>
          </p:txBody>
        </p:sp>
      </p:grpSp>
      <p:grpSp>
        <p:nvGrpSpPr>
          <p:cNvPr id="40" name="Group 35"/>
          <p:cNvGrpSpPr/>
          <p:nvPr/>
        </p:nvGrpSpPr>
        <p:grpSpPr>
          <a:xfrm>
            <a:off x="6962096" y="1755624"/>
            <a:ext cx="1705295" cy="940062"/>
            <a:chOff x="4267200" y="2832100"/>
            <a:chExt cx="1889125" cy="1041400"/>
          </a:xfrm>
        </p:grpSpPr>
        <p:sp>
          <p:nvSpPr>
            <p:cNvPr id="41" name="Freeform 6"/>
            <p:cNvSpPr>
              <a:spLocks/>
            </p:cNvSpPr>
            <p:nvPr/>
          </p:nvSpPr>
          <p:spPr bwMode="auto">
            <a:xfrm>
              <a:off x="4267200" y="2832100"/>
              <a:ext cx="1889125" cy="1041400"/>
            </a:xfrm>
            <a:custGeom>
              <a:avLst/>
              <a:gdLst/>
              <a:ahLst/>
              <a:cxnLst>
                <a:cxn ang="0">
                  <a:pos x="1032" y="14"/>
                </a:cxn>
                <a:cxn ang="0">
                  <a:pos x="1032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158" y="328"/>
                </a:cxn>
                <a:cxn ang="0">
                  <a:pos x="0" y="640"/>
                </a:cxn>
                <a:cxn ang="0">
                  <a:pos x="0" y="648"/>
                </a:cxn>
                <a:cxn ang="0">
                  <a:pos x="1024" y="648"/>
                </a:cxn>
                <a:cxn ang="0">
                  <a:pos x="1024" y="656"/>
                </a:cxn>
                <a:cxn ang="0">
                  <a:pos x="1028" y="648"/>
                </a:cxn>
                <a:cxn ang="0">
                  <a:pos x="1032" y="648"/>
                </a:cxn>
                <a:cxn ang="0">
                  <a:pos x="1032" y="640"/>
                </a:cxn>
                <a:cxn ang="0">
                  <a:pos x="1190" y="328"/>
                </a:cxn>
                <a:cxn ang="0">
                  <a:pos x="1032" y="14"/>
                </a:cxn>
              </a:cxnLst>
              <a:rect l="0" t="0" r="r" b="b"/>
              <a:pathLst>
                <a:path w="1190" h="656">
                  <a:moveTo>
                    <a:pt x="1032" y="14"/>
                  </a:moveTo>
                  <a:lnTo>
                    <a:pt x="1032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158" y="328"/>
                  </a:lnTo>
                  <a:lnTo>
                    <a:pt x="0" y="640"/>
                  </a:lnTo>
                  <a:lnTo>
                    <a:pt x="0" y="648"/>
                  </a:lnTo>
                  <a:lnTo>
                    <a:pt x="1024" y="648"/>
                  </a:lnTo>
                  <a:lnTo>
                    <a:pt x="1024" y="656"/>
                  </a:lnTo>
                  <a:lnTo>
                    <a:pt x="1028" y="648"/>
                  </a:lnTo>
                  <a:lnTo>
                    <a:pt x="1032" y="648"/>
                  </a:lnTo>
                  <a:lnTo>
                    <a:pt x="1032" y="640"/>
                  </a:lnTo>
                  <a:lnTo>
                    <a:pt x="1190" y="328"/>
                  </a:lnTo>
                  <a:lnTo>
                    <a:pt x="1032" y="14"/>
                  </a:lnTo>
                  <a:close/>
                </a:path>
              </a:pathLst>
            </a:custGeom>
            <a:solidFill>
              <a:srgbClr val="9ABB59"/>
            </a:solidFill>
            <a:ln w="8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bel" panose="02000506030000020004" pitchFamily="2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787900" y="3111500"/>
              <a:ext cx="1069249" cy="5114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2400" dirty="0">
                  <a:latin typeface="Abel" panose="02000506030000020004" pitchFamily="2" charset="0"/>
                </a:rPr>
                <a:t>Step 7</a:t>
              </a:r>
            </a:p>
          </p:txBody>
        </p:sp>
      </p:grpSp>
      <p:grpSp>
        <p:nvGrpSpPr>
          <p:cNvPr id="43" name="Group 35"/>
          <p:cNvGrpSpPr/>
          <p:nvPr/>
        </p:nvGrpSpPr>
        <p:grpSpPr>
          <a:xfrm>
            <a:off x="8551245" y="1755624"/>
            <a:ext cx="1705295" cy="940062"/>
            <a:chOff x="4267200" y="2832100"/>
            <a:chExt cx="1889125" cy="1041400"/>
          </a:xfrm>
        </p:grpSpPr>
        <p:sp>
          <p:nvSpPr>
            <p:cNvPr id="44" name="Freeform 6"/>
            <p:cNvSpPr>
              <a:spLocks/>
            </p:cNvSpPr>
            <p:nvPr/>
          </p:nvSpPr>
          <p:spPr bwMode="auto">
            <a:xfrm>
              <a:off x="4267200" y="2832100"/>
              <a:ext cx="1889125" cy="1041400"/>
            </a:xfrm>
            <a:custGeom>
              <a:avLst/>
              <a:gdLst/>
              <a:ahLst/>
              <a:cxnLst>
                <a:cxn ang="0">
                  <a:pos x="1032" y="14"/>
                </a:cxn>
                <a:cxn ang="0">
                  <a:pos x="1032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158" y="328"/>
                </a:cxn>
                <a:cxn ang="0">
                  <a:pos x="0" y="640"/>
                </a:cxn>
                <a:cxn ang="0">
                  <a:pos x="0" y="648"/>
                </a:cxn>
                <a:cxn ang="0">
                  <a:pos x="1024" y="648"/>
                </a:cxn>
                <a:cxn ang="0">
                  <a:pos x="1024" y="656"/>
                </a:cxn>
                <a:cxn ang="0">
                  <a:pos x="1028" y="648"/>
                </a:cxn>
                <a:cxn ang="0">
                  <a:pos x="1032" y="648"/>
                </a:cxn>
                <a:cxn ang="0">
                  <a:pos x="1032" y="640"/>
                </a:cxn>
                <a:cxn ang="0">
                  <a:pos x="1190" y="328"/>
                </a:cxn>
                <a:cxn ang="0">
                  <a:pos x="1032" y="14"/>
                </a:cxn>
              </a:cxnLst>
              <a:rect l="0" t="0" r="r" b="b"/>
              <a:pathLst>
                <a:path w="1190" h="656">
                  <a:moveTo>
                    <a:pt x="1032" y="14"/>
                  </a:moveTo>
                  <a:lnTo>
                    <a:pt x="1032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158" y="328"/>
                  </a:lnTo>
                  <a:lnTo>
                    <a:pt x="0" y="640"/>
                  </a:lnTo>
                  <a:lnTo>
                    <a:pt x="0" y="648"/>
                  </a:lnTo>
                  <a:lnTo>
                    <a:pt x="1024" y="648"/>
                  </a:lnTo>
                  <a:lnTo>
                    <a:pt x="1024" y="656"/>
                  </a:lnTo>
                  <a:lnTo>
                    <a:pt x="1028" y="648"/>
                  </a:lnTo>
                  <a:lnTo>
                    <a:pt x="1032" y="648"/>
                  </a:lnTo>
                  <a:lnTo>
                    <a:pt x="1032" y="640"/>
                  </a:lnTo>
                  <a:lnTo>
                    <a:pt x="1190" y="328"/>
                  </a:lnTo>
                  <a:lnTo>
                    <a:pt x="1032" y="14"/>
                  </a:lnTo>
                  <a:close/>
                </a:path>
              </a:pathLst>
            </a:custGeom>
            <a:solidFill>
              <a:srgbClr val="9ABB59"/>
            </a:solidFill>
            <a:ln w="8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bel" panose="02000506030000020004" pitchFamily="2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787900" y="3111500"/>
              <a:ext cx="1069249" cy="5114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2400" dirty="0">
                  <a:latin typeface="Abel" panose="02000506030000020004" pitchFamily="2" charset="0"/>
                </a:rPr>
                <a:t>Step 8</a:t>
              </a:r>
            </a:p>
          </p:txBody>
        </p:sp>
      </p:grpSp>
      <p:grpSp>
        <p:nvGrpSpPr>
          <p:cNvPr id="49" name="Group 40"/>
          <p:cNvGrpSpPr/>
          <p:nvPr/>
        </p:nvGrpSpPr>
        <p:grpSpPr>
          <a:xfrm>
            <a:off x="1968232" y="2774164"/>
            <a:ext cx="1705295" cy="940062"/>
            <a:chOff x="2273300" y="5029200"/>
            <a:chExt cx="1889125" cy="1041400"/>
          </a:xfrm>
        </p:grpSpPr>
        <p:sp>
          <p:nvSpPr>
            <p:cNvPr id="50" name="Freeform 15"/>
            <p:cNvSpPr>
              <a:spLocks/>
            </p:cNvSpPr>
            <p:nvPr/>
          </p:nvSpPr>
          <p:spPr bwMode="auto">
            <a:xfrm>
              <a:off x="2273300" y="5029200"/>
              <a:ext cx="1889125" cy="1041400"/>
            </a:xfrm>
            <a:custGeom>
              <a:avLst/>
              <a:gdLst/>
              <a:ahLst/>
              <a:cxnLst>
                <a:cxn ang="0">
                  <a:pos x="158" y="14"/>
                </a:cxn>
                <a:cxn ang="0">
                  <a:pos x="158" y="0"/>
                </a:cxn>
                <a:cxn ang="0">
                  <a:pos x="1190" y="0"/>
                </a:cxn>
                <a:cxn ang="0">
                  <a:pos x="1190" y="14"/>
                </a:cxn>
                <a:cxn ang="0">
                  <a:pos x="1032" y="328"/>
                </a:cxn>
                <a:cxn ang="0">
                  <a:pos x="1190" y="640"/>
                </a:cxn>
                <a:cxn ang="0">
                  <a:pos x="1190" y="648"/>
                </a:cxn>
                <a:cxn ang="0">
                  <a:pos x="166" y="648"/>
                </a:cxn>
                <a:cxn ang="0">
                  <a:pos x="166" y="656"/>
                </a:cxn>
                <a:cxn ang="0">
                  <a:pos x="162" y="648"/>
                </a:cxn>
                <a:cxn ang="0">
                  <a:pos x="158" y="648"/>
                </a:cxn>
                <a:cxn ang="0">
                  <a:pos x="158" y="640"/>
                </a:cxn>
                <a:cxn ang="0">
                  <a:pos x="0" y="328"/>
                </a:cxn>
                <a:cxn ang="0">
                  <a:pos x="158" y="14"/>
                </a:cxn>
              </a:cxnLst>
              <a:rect l="0" t="0" r="r" b="b"/>
              <a:pathLst>
                <a:path w="1190" h="656">
                  <a:moveTo>
                    <a:pt x="158" y="14"/>
                  </a:moveTo>
                  <a:lnTo>
                    <a:pt x="158" y="0"/>
                  </a:lnTo>
                  <a:lnTo>
                    <a:pt x="1190" y="0"/>
                  </a:lnTo>
                  <a:lnTo>
                    <a:pt x="1190" y="14"/>
                  </a:lnTo>
                  <a:lnTo>
                    <a:pt x="1032" y="328"/>
                  </a:lnTo>
                  <a:lnTo>
                    <a:pt x="1190" y="640"/>
                  </a:lnTo>
                  <a:lnTo>
                    <a:pt x="1190" y="648"/>
                  </a:lnTo>
                  <a:lnTo>
                    <a:pt x="166" y="648"/>
                  </a:lnTo>
                  <a:lnTo>
                    <a:pt x="166" y="656"/>
                  </a:lnTo>
                  <a:lnTo>
                    <a:pt x="162" y="648"/>
                  </a:lnTo>
                  <a:lnTo>
                    <a:pt x="158" y="648"/>
                  </a:lnTo>
                  <a:lnTo>
                    <a:pt x="158" y="640"/>
                  </a:lnTo>
                  <a:lnTo>
                    <a:pt x="0" y="328"/>
                  </a:lnTo>
                  <a:lnTo>
                    <a:pt x="158" y="14"/>
                  </a:lnTo>
                  <a:close/>
                </a:path>
              </a:pathLst>
            </a:custGeom>
            <a:solidFill>
              <a:srgbClr val="1C230F"/>
            </a:solidFill>
            <a:ln w="8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bel" panose="02000506030000020004" pitchFamily="2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2627173" y="5272632"/>
              <a:ext cx="1241501" cy="5114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bel" panose="02000506030000020004" pitchFamily="2" charset="0"/>
                </a:rPr>
                <a:t>Step 16</a:t>
              </a:r>
            </a:p>
          </p:txBody>
        </p:sp>
      </p:grpSp>
      <p:grpSp>
        <p:nvGrpSpPr>
          <p:cNvPr id="52" name="Group 39"/>
          <p:cNvGrpSpPr/>
          <p:nvPr/>
        </p:nvGrpSpPr>
        <p:grpSpPr>
          <a:xfrm>
            <a:off x="3557381" y="2774164"/>
            <a:ext cx="1705295" cy="940062"/>
            <a:chOff x="4000500" y="5030148"/>
            <a:chExt cx="1889125" cy="1041400"/>
          </a:xfrm>
        </p:grpSpPr>
        <p:sp>
          <p:nvSpPr>
            <p:cNvPr id="53" name="Freeform 14"/>
            <p:cNvSpPr>
              <a:spLocks/>
            </p:cNvSpPr>
            <p:nvPr/>
          </p:nvSpPr>
          <p:spPr bwMode="auto">
            <a:xfrm>
              <a:off x="4000500" y="5030148"/>
              <a:ext cx="1889125" cy="1041400"/>
            </a:xfrm>
            <a:custGeom>
              <a:avLst/>
              <a:gdLst/>
              <a:ahLst/>
              <a:cxnLst>
                <a:cxn ang="0">
                  <a:pos x="158" y="14"/>
                </a:cxn>
                <a:cxn ang="0">
                  <a:pos x="158" y="0"/>
                </a:cxn>
                <a:cxn ang="0">
                  <a:pos x="1190" y="0"/>
                </a:cxn>
                <a:cxn ang="0">
                  <a:pos x="1190" y="14"/>
                </a:cxn>
                <a:cxn ang="0">
                  <a:pos x="1032" y="328"/>
                </a:cxn>
                <a:cxn ang="0">
                  <a:pos x="1190" y="640"/>
                </a:cxn>
                <a:cxn ang="0">
                  <a:pos x="1190" y="648"/>
                </a:cxn>
                <a:cxn ang="0">
                  <a:pos x="166" y="648"/>
                </a:cxn>
                <a:cxn ang="0">
                  <a:pos x="166" y="656"/>
                </a:cxn>
                <a:cxn ang="0">
                  <a:pos x="162" y="648"/>
                </a:cxn>
                <a:cxn ang="0">
                  <a:pos x="158" y="648"/>
                </a:cxn>
                <a:cxn ang="0">
                  <a:pos x="158" y="640"/>
                </a:cxn>
                <a:cxn ang="0">
                  <a:pos x="0" y="328"/>
                </a:cxn>
                <a:cxn ang="0">
                  <a:pos x="158" y="14"/>
                </a:cxn>
              </a:cxnLst>
              <a:rect l="0" t="0" r="r" b="b"/>
              <a:pathLst>
                <a:path w="1190" h="656">
                  <a:moveTo>
                    <a:pt x="158" y="14"/>
                  </a:moveTo>
                  <a:lnTo>
                    <a:pt x="158" y="0"/>
                  </a:lnTo>
                  <a:lnTo>
                    <a:pt x="1190" y="0"/>
                  </a:lnTo>
                  <a:lnTo>
                    <a:pt x="1190" y="14"/>
                  </a:lnTo>
                  <a:lnTo>
                    <a:pt x="1032" y="328"/>
                  </a:lnTo>
                  <a:lnTo>
                    <a:pt x="1190" y="640"/>
                  </a:lnTo>
                  <a:lnTo>
                    <a:pt x="1190" y="648"/>
                  </a:lnTo>
                  <a:lnTo>
                    <a:pt x="166" y="648"/>
                  </a:lnTo>
                  <a:lnTo>
                    <a:pt x="166" y="656"/>
                  </a:lnTo>
                  <a:lnTo>
                    <a:pt x="162" y="648"/>
                  </a:lnTo>
                  <a:lnTo>
                    <a:pt x="158" y="648"/>
                  </a:lnTo>
                  <a:lnTo>
                    <a:pt x="158" y="640"/>
                  </a:lnTo>
                  <a:lnTo>
                    <a:pt x="0" y="328"/>
                  </a:lnTo>
                  <a:lnTo>
                    <a:pt x="158" y="14"/>
                  </a:lnTo>
                  <a:close/>
                </a:path>
              </a:pathLst>
            </a:custGeom>
            <a:solidFill>
              <a:srgbClr val="39471D"/>
            </a:solidFill>
            <a:ln w="8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bel" panose="02000506030000020004" pitchFamily="2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315883" y="5237198"/>
              <a:ext cx="1241501" cy="5114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bel" panose="02000506030000020004" pitchFamily="2" charset="0"/>
                </a:rPr>
                <a:t>Step 15</a:t>
              </a:r>
            </a:p>
          </p:txBody>
        </p:sp>
      </p:grpSp>
      <p:grpSp>
        <p:nvGrpSpPr>
          <p:cNvPr id="55" name="Group 36"/>
          <p:cNvGrpSpPr/>
          <p:nvPr/>
        </p:nvGrpSpPr>
        <p:grpSpPr>
          <a:xfrm>
            <a:off x="605499" y="2774164"/>
            <a:ext cx="1478879" cy="1180810"/>
            <a:chOff x="5981700" y="2832100"/>
            <a:chExt cx="1638300" cy="1308100"/>
          </a:xfrm>
        </p:grpSpPr>
        <p:sp>
          <p:nvSpPr>
            <p:cNvPr id="56" name="Freeform 12"/>
            <p:cNvSpPr>
              <a:spLocks/>
            </p:cNvSpPr>
            <p:nvPr/>
          </p:nvSpPr>
          <p:spPr bwMode="auto">
            <a:xfrm flipH="1">
              <a:off x="5981700" y="2832100"/>
              <a:ext cx="1638300" cy="13081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"/>
                </a:cxn>
                <a:cxn ang="0">
                  <a:pos x="158" y="328"/>
                </a:cxn>
                <a:cxn ang="0">
                  <a:pos x="0" y="640"/>
                </a:cxn>
                <a:cxn ang="0">
                  <a:pos x="0" y="648"/>
                </a:cxn>
                <a:cxn ang="0">
                  <a:pos x="20" y="648"/>
                </a:cxn>
                <a:cxn ang="0">
                  <a:pos x="516" y="824"/>
                </a:cxn>
                <a:cxn ang="0">
                  <a:pos x="1012" y="648"/>
                </a:cxn>
                <a:cxn ang="0">
                  <a:pos x="1032" y="648"/>
                </a:cxn>
                <a:cxn ang="0">
                  <a:pos x="1032" y="0"/>
                </a:cxn>
                <a:cxn ang="0">
                  <a:pos x="0" y="0"/>
                </a:cxn>
              </a:cxnLst>
              <a:rect l="0" t="0" r="r" b="b"/>
              <a:pathLst>
                <a:path w="1032" h="824">
                  <a:moveTo>
                    <a:pt x="0" y="0"/>
                  </a:moveTo>
                  <a:lnTo>
                    <a:pt x="0" y="14"/>
                  </a:lnTo>
                  <a:lnTo>
                    <a:pt x="158" y="328"/>
                  </a:lnTo>
                  <a:lnTo>
                    <a:pt x="0" y="640"/>
                  </a:lnTo>
                  <a:lnTo>
                    <a:pt x="0" y="648"/>
                  </a:lnTo>
                  <a:lnTo>
                    <a:pt x="20" y="648"/>
                  </a:lnTo>
                  <a:lnTo>
                    <a:pt x="516" y="824"/>
                  </a:lnTo>
                  <a:lnTo>
                    <a:pt x="1012" y="648"/>
                  </a:lnTo>
                  <a:lnTo>
                    <a:pt x="1032" y="648"/>
                  </a:lnTo>
                  <a:lnTo>
                    <a:pt x="10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AF47"/>
            </a:solidFill>
            <a:ln w="8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bel" panose="02000506030000020004" pitchFamily="2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084747" y="3113205"/>
              <a:ext cx="1241500" cy="5114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2400" dirty="0">
                  <a:latin typeface="Abel" panose="02000506030000020004" pitchFamily="2" charset="0"/>
                </a:rPr>
                <a:t>Step 17</a:t>
              </a:r>
            </a:p>
          </p:txBody>
        </p:sp>
      </p:grpSp>
      <p:grpSp>
        <p:nvGrpSpPr>
          <p:cNvPr id="58" name="Group 36"/>
          <p:cNvGrpSpPr/>
          <p:nvPr/>
        </p:nvGrpSpPr>
        <p:grpSpPr>
          <a:xfrm>
            <a:off x="10153092" y="3802469"/>
            <a:ext cx="1478879" cy="1180810"/>
            <a:chOff x="5981700" y="2832100"/>
            <a:chExt cx="1638300" cy="1308100"/>
          </a:xfrm>
        </p:grpSpPr>
        <p:sp>
          <p:nvSpPr>
            <p:cNvPr id="59" name="Freeform 12"/>
            <p:cNvSpPr>
              <a:spLocks/>
            </p:cNvSpPr>
            <p:nvPr/>
          </p:nvSpPr>
          <p:spPr bwMode="auto">
            <a:xfrm>
              <a:off x="5981700" y="2832100"/>
              <a:ext cx="1638300" cy="13081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"/>
                </a:cxn>
                <a:cxn ang="0">
                  <a:pos x="158" y="328"/>
                </a:cxn>
                <a:cxn ang="0">
                  <a:pos x="0" y="640"/>
                </a:cxn>
                <a:cxn ang="0">
                  <a:pos x="0" y="648"/>
                </a:cxn>
                <a:cxn ang="0">
                  <a:pos x="20" y="648"/>
                </a:cxn>
                <a:cxn ang="0">
                  <a:pos x="516" y="824"/>
                </a:cxn>
                <a:cxn ang="0">
                  <a:pos x="1012" y="648"/>
                </a:cxn>
                <a:cxn ang="0">
                  <a:pos x="1032" y="648"/>
                </a:cxn>
                <a:cxn ang="0">
                  <a:pos x="1032" y="0"/>
                </a:cxn>
                <a:cxn ang="0">
                  <a:pos x="0" y="0"/>
                </a:cxn>
              </a:cxnLst>
              <a:rect l="0" t="0" r="r" b="b"/>
              <a:pathLst>
                <a:path w="1032" h="824">
                  <a:moveTo>
                    <a:pt x="0" y="0"/>
                  </a:moveTo>
                  <a:lnTo>
                    <a:pt x="0" y="14"/>
                  </a:lnTo>
                  <a:lnTo>
                    <a:pt x="158" y="328"/>
                  </a:lnTo>
                  <a:lnTo>
                    <a:pt x="0" y="640"/>
                  </a:lnTo>
                  <a:lnTo>
                    <a:pt x="0" y="648"/>
                  </a:lnTo>
                  <a:lnTo>
                    <a:pt x="20" y="648"/>
                  </a:lnTo>
                  <a:lnTo>
                    <a:pt x="516" y="824"/>
                  </a:lnTo>
                  <a:lnTo>
                    <a:pt x="1012" y="648"/>
                  </a:lnTo>
                  <a:lnTo>
                    <a:pt x="1032" y="648"/>
                  </a:lnTo>
                  <a:lnTo>
                    <a:pt x="10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AF47"/>
            </a:solidFill>
            <a:ln w="8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bel" panose="02000506030000020004" pitchFamily="2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253069" y="3085971"/>
              <a:ext cx="1241500" cy="5114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2400" dirty="0">
                  <a:latin typeface="Abel" panose="02000506030000020004" pitchFamily="2" charset="0"/>
                </a:rPr>
                <a:t>Step 24</a:t>
              </a:r>
            </a:p>
          </p:txBody>
        </p:sp>
      </p:grpSp>
      <p:grpSp>
        <p:nvGrpSpPr>
          <p:cNvPr id="61" name="Group 35"/>
          <p:cNvGrpSpPr/>
          <p:nvPr/>
        </p:nvGrpSpPr>
        <p:grpSpPr>
          <a:xfrm>
            <a:off x="3796498" y="3802469"/>
            <a:ext cx="1705295" cy="940062"/>
            <a:chOff x="4267200" y="2832100"/>
            <a:chExt cx="1889125" cy="1041400"/>
          </a:xfrm>
        </p:grpSpPr>
        <p:sp>
          <p:nvSpPr>
            <p:cNvPr id="62" name="Freeform 6"/>
            <p:cNvSpPr>
              <a:spLocks/>
            </p:cNvSpPr>
            <p:nvPr/>
          </p:nvSpPr>
          <p:spPr bwMode="auto">
            <a:xfrm>
              <a:off x="4267200" y="2832100"/>
              <a:ext cx="1889125" cy="1041400"/>
            </a:xfrm>
            <a:custGeom>
              <a:avLst/>
              <a:gdLst/>
              <a:ahLst/>
              <a:cxnLst>
                <a:cxn ang="0">
                  <a:pos x="1032" y="14"/>
                </a:cxn>
                <a:cxn ang="0">
                  <a:pos x="1032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158" y="328"/>
                </a:cxn>
                <a:cxn ang="0">
                  <a:pos x="0" y="640"/>
                </a:cxn>
                <a:cxn ang="0">
                  <a:pos x="0" y="648"/>
                </a:cxn>
                <a:cxn ang="0">
                  <a:pos x="1024" y="648"/>
                </a:cxn>
                <a:cxn ang="0">
                  <a:pos x="1024" y="656"/>
                </a:cxn>
                <a:cxn ang="0">
                  <a:pos x="1028" y="648"/>
                </a:cxn>
                <a:cxn ang="0">
                  <a:pos x="1032" y="648"/>
                </a:cxn>
                <a:cxn ang="0">
                  <a:pos x="1032" y="640"/>
                </a:cxn>
                <a:cxn ang="0">
                  <a:pos x="1190" y="328"/>
                </a:cxn>
                <a:cxn ang="0">
                  <a:pos x="1032" y="14"/>
                </a:cxn>
              </a:cxnLst>
              <a:rect l="0" t="0" r="r" b="b"/>
              <a:pathLst>
                <a:path w="1190" h="656">
                  <a:moveTo>
                    <a:pt x="1032" y="14"/>
                  </a:moveTo>
                  <a:lnTo>
                    <a:pt x="1032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158" y="328"/>
                  </a:lnTo>
                  <a:lnTo>
                    <a:pt x="0" y="640"/>
                  </a:lnTo>
                  <a:lnTo>
                    <a:pt x="0" y="648"/>
                  </a:lnTo>
                  <a:lnTo>
                    <a:pt x="1024" y="648"/>
                  </a:lnTo>
                  <a:lnTo>
                    <a:pt x="1024" y="656"/>
                  </a:lnTo>
                  <a:lnTo>
                    <a:pt x="1028" y="648"/>
                  </a:lnTo>
                  <a:lnTo>
                    <a:pt x="1032" y="648"/>
                  </a:lnTo>
                  <a:lnTo>
                    <a:pt x="1032" y="640"/>
                  </a:lnTo>
                  <a:lnTo>
                    <a:pt x="1190" y="328"/>
                  </a:lnTo>
                  <a:lnTo>
                    <a:pt x="1032" y="14"/>
                  </a:lnTo>
                  <a:close/>
                </a:path>
              </a:pathLst>
            </a:custGeom>
            <a:solidFill>
              <a:srgbClr val="9ABB59"/>
            </a:solidFill>
            <a:ln w="8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bel" panose="02000506030000020004" pitchFamily="2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655628" y="3096395"/>
              <a:ext cx="1241501" cy="5114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2400" dirty="0">
                  <a:latin typeface="Abel" panose="02000506030000020004" pitchFamily="2" charset="0"/>
                </a:rPr>
                <a:t>Step 20</a:t>
              </a:r>
            </a:p>
          </p:txBody>
        </p:sp>
      </p:grpSp>
      <p:grpSp>
        <p:nvGrpSpPr>
          <p:cNvPr id="64" name="Group 34"/>
          <p:cNvGrpSpPr/>
          <p:nvPr/>
        </p:nvGrpSpPr>
        <p:grpSpPr>
          <a:xfrm>
            <a:off x="2207349" y="3802469"/>
            <a:ext cx="1705295" cy="940062"/>
            <a:chOff x="2540000" y="2819400"/>
            <a:chExt cx="1889125" cy="1041400"/>
          </a:xfrm>
        </p:grpSpPr>
        <p:sp>
          <p:nvSpPr>
            <p:cNvPr id="65" name="Freeform 5"/>
            <p:cNvSpPr>
              <a:spLocks/>
            </p:cNvSpPr>
            <p:nvPr/>
          </p:nvSpPr>
          <p:spPr bwMode="auto">
            <a:xfrm>
              <a:off x="2540000" y="2819400"/>
              <a:ext cx="1889125" cy="1041400"/>
            </a:xfrm>
            <a:custGeom>
              <a:avLst/>
              <a:gdLst/>
              <a:ahLst/>
              <a:cxnLst>
                <a:cxn ang="0">
                  <a:pos x="1032" y="14"/>
                </a:cxn>
                <a:cxn ang="0">
                  <a:pos x="1032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158" y="328"/>
                </a:cxn>
                <a:cxn ang="0">
                  <a:pos x="0" y="640"/>
                </a:cxn>
                <a:cxn ang="0">
                  <a:pos x="0" y="648"/>
                </a:cxn>
                <a:cxn ang="0">
                  <a:pos x="1024" y="648"/>
                </a:cxn>
                <a:cxn ang="0">
                  <a:pos x="1024" y="656"/>
                </a:cxn>
                <a:cxn ang="0">
                  <a:pos x="1028" y="648"/>
                </a:cxn>
                <a:cxn ang="0">
                  <a:pos x="1032" y="648"/>
                </a:cxn>
                <a:cxn ang="0">
                  <a:pos x="1032" y="640"/>
                </a:cxn>
                <a:cxn ang="0">
                  <a:pos x="1190" y="328"/>
                </a:cxn>
                <a:cxn ang="0">
                  <a:pos x="1032" y="14"/>
                </a:cxn>
              </a:cxnLst>
              <a:rect l="0" t="0" r="r" b="b"/>
              <a:pathLst>
                <a:path w="1190" h="656">
                  <a:moveTo>
                    <a:pt x="1032" y="14"/>
                  </a:moveTo>
                  <a:lnTo>
                    <a:pt x="1032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158" y="328"/>
                  </a:lnTo>
                  <a:lnTo>
                    <a:pt x="0" y="640"/>
                  </a:lnTo>
                  <a:lnTo>
                    <a:pt x="0" y="648"/>
                  </a:lnTo>
                  <a:lnTo>
                    <a:pt x="1024" y="648"/>
                  </a:lnTo>
                  <a:lnTo>
                    <a:pt x="1024" y="656"/>
                  </a:lnTo>
                  <a:lnTo>
                    <a:pt x="1028" y="648"/>
                  </a:lnTo>
                  <a:lnTo>
                    <a:pt x="1032" y="648"/>
                  </a:lnTo>
                  <a:lnTo>
                    <a:pt x="1032" y="640"/>
                  </a:lnTo>
                  <a:lnTo>
                    <a:pt x="1190" y="328"/>
                  </a:lnTo>
                  <a:lnTo>
                    <a:pt x="1032" y="14"/>
                  </a:lnTo>
                  <a:close/>
                </a:path>
              </a:pathLst>
            </a:custGeom>
            <a:solidFill>
              <a:srgbClr val="ACC777"/>
            </a:solidFill>
            <a:ln w="8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bel" panose="02000506030000020004" pitchFamily="2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2852887" y="3111202"/>
              <a:ext cx="1241501" cy="5114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2400" dirty="0">
                  <a:latin typeface="Abel" panose="02000506030000020004" pitchFamily="2" charset="0"/>
                </a:rPr>
                <a:t>Step 19</a:t>
              </a:r>
            </a:p>
          </p:txBody>
        </p:sp>
      </p:grpSp>
      <p:grpSp>
        <p:nvGrpSpPr>
          <p:cNvPr id="67" name="Group 33"/>
          <p:cNvGrpSpPr/>
          <p:nvPr/>
        </p:nvGrpSpPr>
        <p:grpSpPr>
          <a:xfrm>
            <a:off x="618199" y="3802469"/>
            <a:ext cx="1705296" cy="920000"/>
            <a:chOff x="800100" y="2841625"/>
            <a:chExt cx="1889125" cy="1019175"/>
          </a:xfrm>
        </p:grpSpPr>
        <p:sp>
          <p:nvSpPr>
            <p:cNvPr id="68" name="Freeform 7"/>
            <p:cNvSpPr>
              <a:spLocks/>
            </p:cNvSpPr>
            <p:nvPr/>
          </p:nvSpPr>
          <p:spPr bwMode="auto">
            <a:xfrm>
              <a:off x="800100" y="2841625"/>
              <a:ext cx="1889125" cy="1019175"/>
            </a:xfrm>
            <a:custGeom>
              <a:avLst/>
              <a:gdLst/>
              <a:ahLst/>
              <a:cxnLst>
                <a:cxn ang="0">
                  <a:pos x="1032" y="0"/>
                </a:cxn>
                <a:cxn ang="0">
                  <a:pos x="1032" y="2"/>
                </a:cxn>
                <a:cxn ang="0">
                  <a:pos x="1012" y="2"/>
                </a:cxn>
                <a:cxn ang="0">
                  <a:pos x="516" y="178"/>
                </a:cxn>
                <a:cxn ang="0">
                  <a:pos x="20" y="2"/>
                </a:cxn>
                <a:cxn ang="0">
                  <a:pos x="0" y="2"/>
                </a:cxn>
                <a:cxn ang="0">
                  <a:pos x="0" y="634"/>
                </a:cxn>
                <a:cxn ang="0">
                  <a:pos x="1024" y="634"/>
                </a:cxn>
                <a:cxn ang="0">
                  <a:pos x="1024" y="642"/>
                </a:cxn>
                <a:cxn ang="0">
                  <a:pos x="1028" y="634"/>
                </a:cxn>
                <a:cxn ang="0">
                  <a:pos x="1032" y="634"/>
                </a:cxn>
                <a:cxn ang="0">
                  <a:pos x="1032" y="626"/>
                </a:cxn>
                <a:cxn ang="0">
                  <a:pos x="1190" y="314"/>
                </a:cxn>
                <a:cxn ang="0">
                  <a:pos x="1032" y="0"/>
                </a:cxn>
              </a:cxnLst>
              <a:rect l="0" t="0" r="r" b="b"/>
              <a:pathLst>
                <a:path w="1190" h="642">
                  <a:moveTo>
                    <a:pt x="1032" y="0"/>
                  </a:moveTo>
                  <a:lnTo>
                    <a:pt x="1032" y="2"/>
                  </a:lnTo>
                  <a:lnTo>
                    <a:pt x="1012" y="2"/>
                  </a:lnTo>
                  <a:lnTo>
                    <a:pt x="516" y="178"/>
                  </a:lnTo>
                  <a:lnTo>
                    <a:pt x="20" y="2"/>
                  </a:lnTo>
                  <a:lnTo>
                    <a:pt x="0" y="2"/>
                  </a:lnTo>
                  <a:lnTo>
                    <a:pt x="0" y="634"/>
                  </a:lnTo>
                  <a:lnTo>
                    <a:pt x="1024" y="634"/>
                  </a:lnTo>
                  <a:lnTo>
                    <a:pt x="1024" y="642"/>
                  </a:lnTo>
                  <a:lnTo>
                    <a:pt x="1028" y="634"/>
                  </a:lnTo>
                  <a:lnTo>
                    <a:pt x="1032" y="634"/>
                  </a:lnTo>
                  <a:lnTo>
                    <a:pt x="1032" y="626"/>
                  </a:lnTo>
                  <a:lnTo>
                    <a:pt x="1190" y="314"/>
                  </a:lnTo>
                  <a:lnTo>
                    <a:pt x="1032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8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bel" panose="02000506030000020004" pitchFamily="2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059297" y="3212327"/>
              <a:ext cx="1241500" cy="5114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2400" dirty="0">
                  <a:latin typeface="Abel" panose="02000506030000020004" pitchFamily="2" charset="0"/>
                </a:rPr>
                <a:t>Step 18</a:t>
              </a:r>
            </a:p>
          </p:txBody>
        </p:sp>
      </p:grpSp>
      <p:grpSp>
        <p:nvGrpSpPr>
          <p:cNvPr id="70" name="Group 35"/>
          <p:cNvGrpSpPr/>
          <p:nvPr/>
        </p:nvGrpSpPr>
        <p:grpSpPr>
          <a:xfrm>
            <a:off x="5385647" y="3802469"/>
            <a:ext cx="1705295" cy="940062"/>
            <a:chOff x="4267200" y="2832100"/>
            <a:chExt cx="1889125" cy="1041400"/>
          </a:xfrm>
        </p:grpSpPr>
        <p:sp>
          <p:nvSpPr>
            <p:cNvPr id="71" name="Freeform 6"/>
            <p:cNvSpPr>
              <a:spLocks/>
            </p:cNvSpPr>
            <p:nvPr/>
          </p:nvSpPr>
          <p:spPr bwMode="auto">
            <a:xfrm>
              <a:off x="4267200" y="2832100"/>
              <a:ext cx="1889125" cy="1041400"/>
            </a:xfrm>
            <a:custGeom>
              <a:avLst/>
              <a:gdLst/>
              <a:ahLst/>
              <a:cxnLst>
                <a:cxn ang="0">
                  <a:pos x="1032" y="14"/>
                </a:cxn>
                <a:cxn ang="0">
                  <a:pos x="1032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158" y="328"/>
                </a:cxn>
                <a:cxn ang="0">
                  <a:pos x="0" y="640"/>
                </a:cxn>
                <a:cxn ang="0">
                  <a:pos x="0" y="648"/>
                </a:cxn>
                <a:cxn ang="0">
                  <a:pos x="1024" y="648"/>
                </a:cxn>
                <a:cxn ang="0">
                  <a:pos x="1024" y="656"/>
                </a:cxn>
                <a:cxn ang="0">
                  <a:pos x="1028" y="648"/>
                </a:cxn>
                <a:cxn ang="0">
                  <a:pos x="1032" y="648"/>
                </a:cxn>
                <a:cxn ang="0">
                  <a:pos x="1032" y="640"/>
                </a:cxn>
                <a:cxn ang="0">
                  <a:pos x="1190" y="328"/>
                </a:cxn>
                <a:cxn ang="0">
                  <a:pos x="1032" y="14"/>
                </a:cxn>
              </a:cxnLst>
              <a:rect l="0" t="0" r="r" b="b"/>
              <a:pathLst>
                <a:path w="1190" h="656">
                  <a:moveTo>
                    <a:pt x="1032" y="14"/>
                  </a:moveTo>
                  <a:lnTo>
                    <a:pt x="1032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158" y="328"/>
                  </a:lnTo>
                  <a:lnTo>
                    <a:pt x="0" y="640"/>
                  </a:lnTo>
                  <a:lnTo>
                    <a:pt x="0" y="648"/>
                  </a:lnTo>
                  <a:lnTo>
                    <a:pt x="1024" y="648"/>
                  </a:lnTo>
                  <a:lnTo>
                    <a:pt x="1024" y="656"/>
                  </a:lnTo>
                  <a:lnTo>
                    <a:pt x="1028" y="648"/>
                  </a:lnTo>
                  <a:lnTo>
                    <a:pt x="1032" y="648"/>
                  </a:lnTo>
                  <a:lnTo>
                    <a:pt x="1032" y="640"/>
                  </a:lnTo>
                  <a:lnTo>
                    <a:pt x="1190" y="328"/>
                  </a:lnTo>
                  <a:lnTo>
                    <a:pt x="1032" y="14"/>
                  </a:lnTo>
                  <a:close/>
                </a:path>
              </a:pathLst>
            </a:custGeom>
            <a:solidFill>
              <a:srgbClr val="9ABB59"/>
            </a:solidFill>
            <a:ln w="8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bel" panose="02000506030000020004" pitchFamily="2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4655628" y="3086545"/>
              <a:ext cx="1241501" cy="5114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2400" dirty="0">
                  <a:latin typeface="Abel" panose="02000506030000020004" pitchFamily="2" charset="0"/>
                </a:rPr>
                <a:t>Step 21</a:t>
              </a:r>
            </a:p>
          </p:txBody>
        </p:sp>
      </p:grpSp>
      <p:grpSp>
        <p:nvGrpSpPr>
          <p:cNvPr id="73" name="Group 35"/>
          <p:cNvGrpSpPr/>
          <p:nvPr/>
        </p:nvGrpSpPr>
        <p:grpSpPr>
          <a:xfrm>
            <a:off x="6974796" y="3802469"/>
            <a:ext cx="1705295" cy="940062"/>
            <a:chOff x="4267200" y="2832100"/>
            <a:chExt cx="1889125" cy="1041400"/>
          </a:xfrm>
        </p:grpSpPr>
        <p:sp>
          <p:nvSpPr>
            <p:cNvPr id="74" name="Freeform 6"/>
            <p:cNvSpPr>
              <a:spLocks/>
            </p:cNvSpPr>
            <p:nvPr/>
          </p:nvSpPr>
          <p:spPr bwMode="auto">
            <a:xfrm>
              <a:off x="4267200" y="2832100"/>
              <a:ext cx="1889125" cy="1041400"/>
            </a:xfrm>
            <a:custGeom>
              <a:avLst/>
              <a:gdLst/>
              <a:ahLst/>
              <a:cxnLst>
                <a:cxn ang="0">
                  <a:pos x="1032" y="14"/>
                </a:cxn>
                <a:cxn ang="0">
                  <a:pos x="1032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158" y="328"/>
                </a:cxn>
                <a:cxn ang="0">
                  <a:pos x="0" y="640"/>
                </a:cxn>
                <a:cxn ang="0">
                  <a:pos x="0" y="648"/>
                </a:cxn>
                <a:cxn ang="0">
                  <a:pos x="1024" y="648"/>
                </a:cxn>
                <a:cxn ang="0">
                  <a:pos x="1024" y="656"/>
                </a:cxn>
                <a:cxn ang="0">
                  <a:pos x="1028" y="648"/>
                </a:cxn>
                <a:cxn ang="0">
                  <a:pos x="1032" y="648"/>
                </a:cxn>
                <a:cxn ang="0">
                  <a:pos x="1032" y="640"/>
                </a:cxn>
                <a:cxn ang="0">
                  <a:pos x="1190" y="328"/>
                </a:cxn>
                <a:cxn ang="0">
                  <a:pos x="1032" y="14"/>
                </a:cxn>
              </a:cxnLst>
              <a:rect l="0" t="0" r="r" b="b"/>
              <a:pathLst>
                <a:path w="1190" h="656">
                  <a:moveTo>
                    <a:pt x="1032" y="14"/>
                  </a:moveTo>
                  <a:lnTo>
                    <a:pt x="1032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158" y="328"/>
                  </a:lnTo>
                  <a:lnTo>
                    <a:pt x="0" y="640"/>
                  </a:lnTo>
                  <a:lnTo>
                    <a:pt x="0" y="648"/>
                  </a:lnTo>
                  <a:lnTo>
                    <a:pt x="1024" y="648"/>
                  </a:lnTo>
                  <a:lnTo>
                    <a:pt x="1024" y="656"/>
                  </a:lnTo>
                  <a:lnTo>
                    <a:pt x="1028" y="648"/>
                  </a:lnTo>
                  <a:lnTo>
                    <a:pt x="1032" y="648"/>
                  </a:lnTo>
                  <a:lnTo>
                    <a:pt x="1032" y="640"/>
                  </a:lnTo>
                  <a:lnTo>
                    <a:pt x="1190" y="328"/>
                  </a:lnTo>
                  <a:lnTo>
                    <a:pt x="1032" y="14"/>
                  </a:lnTo>
                  <a:close/>
                </a:path>
              </a:pathLst>
            </a:custGeom>
            <a:solidFill>
              <a:srgbClr val="9ABB59"/>
            </a:solidFill>
            <a:ln w="8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bel" panose="02000506030000020004" pitchFamily="2" charset="0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644309" y="3101182"/>
              <a:ext cx="1241501" cy="5114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2400" dirty="0">
                  <a:latin typeface="Abel" panose="02000506030000020004" pitchFamily="2" charset="0"/>
                </a:rPr>
                <a:t>Step 22</a:t>
              </a:r>
            </a:p>
          </p:txBody>
        </p:sp>
      </p:grpSp>
      <p:grpSp>
        <p:nvGrpSpPr>
          <p:cNvPr id="76" name="Group 35"/>
          <p:cNvGrpSpPr/>
          <p:nvPr/>
        </p:nvGrpSpPr>
        <p:grpSpPr>
          <a:xfrm>
            <a:off x="8563945" y="3802469"/>
            <a:ext cx="1705295" cy="940062"/>
            <a:chOff x="4267200" y="2832100"/>
            <a:chExt cx="1889125" cy="1041400"/>
          </a:xfrm>
        </p:grpSpPr>
        <p:sp>
          <p:nvSpPr>
            <p:cNvPr id="77" name="Freeform 6"/>
            <p:cNvSpPr>
              <a:spLocks/>
            </p:cNvSpPr>
            <p:nvPr/>
          </p:nvSpPr>
          <p:spPr bwMode="auto">
            <a:xfrm>
              <a:off x="4267200" y="2832100"/>
              <a:ext cx="1889125" cy="1041400"/>
            </a:xfrm>
            <a:custGeom>
              <a:avLst/>
              <a:gdLst/>
              <a:ahLst/>
              <a:cxnLst>
                <a:cxn ang="0">
                  <a:pos x="1032" y="14"/>
                </a:cxn>
                <a:cxn ang="0">
                  <a:pos x="1032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158" y="328"/>
                </a:cxn>
                <a:cxn ang="0">
                  <a:pos x="0" y="640"/>
                </a:cxn>
                <a:cxn ang="0">
                  <a:pos x="0" y="648"/>
                </a:cxn>
                <a:cxn ang="0">
                  <a:pos x="1024" y="648"/>
                </a:cxn>
                <a:cxn ang="0">
                  <a:pos x="1024" y="656"/>
                </a:cxn>
                <a:cxn ang="0">
                  <a:pos x="1028" y="648"/>
                </a:cxn>
                <a:cxn ang="0">
                  <a:pos x="1032" y="648"/>
                </a:cxn>
                <a:cxn ang="0">
                  <a:pos x="1032" y="640"/>
                </a:cxn>
                <a:cxn ang="0">
                  <a:pos x="1190" y="328"/>
                </a:cxn>
                <a:cxn ang="0">
                  <a:pos x="1032" y="14"/>
                </a:cxn>
              </a:cxnLst>
              <a:rect l="0" t="0" r="r" b="b"/>
              <a:pathLst>
                <a:path w="1190" h="656">
                  <a:moveTo>
                    <a:pt x="1032" y="14"/>
                  </a:moveTo>
                  <a:lnTo>
                    <a:pt x="1032" y="0"/>
                  </a:lnTo>
                  <a:lnTo>
                    <a:pt x="0" y="0"/>
                  </a:lnTo>
                  <a:lnTo>
                    <a:pt x="0" y="14"/>
                  </a:lnTo>
                  <a:lnTo>
                    <a:pt x="158" y="328"/>
                  </a:lnTo>
                  <a:lnTo>
                    <a:pt x="0" y="640"/>
                  </a:lnTo>
                  <a:lnTo>
                    <a:pt x="0" y="648"/>
                  </a:lnTo>
                  <a:lnTo>
                    <a:pt x="1024" y="648"/>
                  </a:lnTo>
                  <a:lnTo>
                    <a:pt x="1024" y="656"/>
                  </a:lnTo>
                  <a:lnTo>
                    <a:pt x="1028" y="648"/>
                  </a:lnTo>
                  <a:lnTo>
                    <a:pt x="1032" y="648"/>
                  </a:lnTo>
                  <a:lnTo>
                    <a:pt x="1032" y="640"/>
                  </a:lnTo>
                  <a:lnTo>
                    <a:pt x="1190" y="328"/>
                  </a:lnTo>
                  <a:lnTo>
                    <a:pt x="1032" y="14"/>
                  </a:lnTo>
                  <a:close/>
                </a:path>
              </a:pathLst>
            </a:custGeom>
            <a:solidFill>
              <a:srgbClr val="9ABB59"/>
            </a:solidFill>
            <a:ln w="8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bel" panose="02000506030000020004" pitchFamily="2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644309" y="3043523"/>
              <a:ext cx="1241501" cy="5114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2400" dirty="0">
                  <a:latin typeface="Abel" panose="02000506030000020004" pitchFamily="2" charset="0"/>
                </a:rPr>
                <a:t>Step 23</a:t>
              </a:r>
            </a:p>
          </p:txBody>
        </p:sp>
      </p:grpSp>
      <p:grpSp>
        <p:nvGrpSpPr>
          <p:cNvPr id="79" name="Group 41"/>
          <p:cNvGrpSpPr/>
          <p:nvPr/>
        </p:nvGrpSpPr>
        <p:grpSpPr>
          <a:xfrm>
            <a:off x="5159230" y="4813556"/>
            <a:ext cx="1705295" cy="940062"/>
            <a:chOff x="520700" y="5041900"/>
            <a:chExt cx="1889125" cy="1041400"/>
          </a:xfrm>
        </p:grpSpPr>
        <p:sp>
          <p:nvSpPr>
            <p:cNvPr id="80" name="Freeform 16"/>
            <p:cNvSpPr>
              <a:spLocks/>
            </p:cNvSpPr>
            <p:nvPr/>
          </p:nvSpPr>
          <p:spPr bwMode="auto">
            <a:xfrm>
              <a:off x="520700" y="5041900"/>
              <a:ext cx="1889125" cy="1041400"/>
            </a:xfrm>
            <a:custGeom>
              <a:avLst/>
              <a:gdLst/>
              <a:ahLst/>
              <a:cxnLst>
                <a:cxn ang="0">
                  <a:pos x="158" y="14"/>
                </a:cxn>
                <a:cxn ang="0">
                  <a:pos x="158" y="0"/>
                </a:cxn>
                <a:cxn ang="0">
                  <a:pos x="1190" y="0"/>
                </a:cxn>
                <a:cxn ang="0">
                  <a:pos x="1190" y="14"/>
                </a:cxn>
                <a:cxn ang="0">
                  <a:pos x="1032" y="328"/>
                </a:cxn>
                <a:cxn ang="0">
                  <a:pos x="1190" y="640"/>
                </a:cxn>
                <a:cxn ang="0">
                  <a:pos x="1190" y="648"/>
                </a:cxn>
                <a:cxn ang="0">
                  <a:pos x="166" y="648"/>
                </a:cxn>
                <a:cxn ang="0">
                  <a:pos x="166" y="656"/>
                </a:cxn>
                <a:cxn ang="0">
                  <a:pos x="162" y="648"/>
                </a:cxn>
                <a:cxn ang="0">
                  <a:pos x="158" y="648"/>
                </a:cxn>
                <a:cxn ang="0">
                  <a:pos x="158" y="640"/>
                </a:cxn>
                <a:cxn ang="0">
                  <a:pos x="0" y="328"/>
                </a:cxn>
                <a:cxn ang="0">
                  <a:pos x="158" y="14"/>
                </a:cxn>
              </a:cxnLst>
              <a:rect l="0" t="0" r="r" b="b"/>
              <a:pathLst>
                <a:path w="1190" h="656">
                  <a:moveTo>
                    <a:pt x="158" y="14"/>
                  </a:moveTo>
                  <a:lnTo>
                    <a:pt x="158" y="0"/>
                  </a:lnTo>
                  <a:lnTo>
                    <a:pt x="1190" y="0"/>
                  </a:lnTo>
                  <a:lnTo>
                    <a:pt x="1190" y="14"/>
                  </a:lnTo>
                  <a:lnTo>
                    <a:pt x="1032" y="328"/>
                  </a:lnTo>
                  <a:lnTo>
                    <a:pt x="1190" y="640"/>
                  </a:lnTo>
                  <a:lnTo>
                    <a:pt x="1190" y="648"/>
                  </a:lnTo>
                  <a:lnTo>
                    <a:pt x="166" y="648"/>
                  </a:lnTo>
                  <a:lnTo>
                    <a:pt x="166" y="656"/>
                  </a:lnTo>
                  <a:lnTo>
                    <a:pt x="162" y="648"/>
                  </a:lnTo>
                  <a:lnTo>
                    <a:pt x="158" y="648"/>
                  </a:lnTo>
                  <a:lnTo>
                    <a:pt x="158" y="640"/>
                  </a:lnTo>
                  <a:lnTo>
                    <a:pt x="0" y="328"/>
                  </a:lnTo>
                  <a:lnTo>
                    <a:pt x="158" y="14"/>
                  </a:lnTo>
                  <a:close/>
                </a:path>
              </a:pathLst>
            </a:custGeom>
            <a:solidFill>
              <a:srgbClr val="0F1109"/>
            </a:solidFill>
            <a:ln w="8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bel" panose="02000506030000020004" pitchFamily="2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836741" y="5284659"/>
              <a:ext cx="1241501" cy="5114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bel" panose="02000506030000020004" pitchFamily="2" charset="0"/>
                </a:rPr>
                <a:t>Step 28</a:t>
              </a:r>
            </a:p>
          </p:txBody>
        </p:sp>
      </p:grpSp>
      <p:grpSp>
        <p:nvGrpSpPr>
          <p:cNvPr id="82" name="Group 40"/>
          <p:cNvGrpSpPr/>
          <p:nvPr/>
        </p:nvGrpSpPr>
        <p:grpSpPr>
          <a:xfrm>
            <a:off x="6748379" y="4813556"/>
            <a:ext cx="1705295" cy="940062"/>
            <a:chOff x="2273300" y="5029200"/>
            <a:chExt cx="1889125" cy="1041400"/>
          </a:xfrm>
        </p:grpSpPr>
        <p:sp>
          <p:nvSpPr>
            <p:cNvPr id="83" name="Freeform 15"/>
            <p:cNvSpPr>
              <a:spLocks/>
            </p:cNvSpPr>
            <p:nvPr/>
          </p:nvSpPr>
          <p:spPr bwMode="auto">
            <a:xfrm>
              <a:off x="2273300" y="5029200"/>
              <a:ext cx="1889125" cy="1041400"/>
            </a:xfrm>
            <a:custGeom>
              <a:avLst/>
              <a:gdLst/>
              <a:ahLst/>
              <a:cxnLst>
                <a:cxn ang="0">
                  <a:pos x="158" y="14"/>
                </a:cxn>
                <a:cxn ang="0">
                  <a:pos x="158" y="0"/>
                </a:cxn>
                <a:cxn ang="0">
                  <a:pos x="1190" y="0"/>
                </a:cxn>
                <a:cxn ang="0">
                  <a:pos x="1190" y="14"/>
                </a:cxn>
                <a:cxn ang="0">
                  <a:pos x="1032" y="328"/>
                </a:cxn>
                <a:cxn ang="0">
                  <a:pos x="1190" y="640"/>
                </a:cxn>
                <a:cxn ang="0">
                  <a:pos x="1190" y="648"/>
                </a:cxn>
                <a:cxn ang="0">
                  <a:pos x="166" y="648"/>
                </a:cxn>
                <a:cxn ang="0">
                  <a:pos x="166" y="656"/>
                </a:cxn>
                <a:cxn ang="0">
                  <a:pos x="162" y="648"/>
                </a:cxn>
                <a:cxn ang="0">
                  <a:pos x="158" y="648"/>
                </a:cxn>
                <a:cxn ang="0">
                  <a:pos x="158" y="640"/>
                </a:cxn>
                <a:cxn ang="0">
                  <a:pos x="0" y="328"/>
                </a:cxn>
                <a:cxn ang="0">
                  <a:pos x="158" y="14"/>
                </a:cxn>
              </a:cxnLst>
              <a:rect l="0" t="0" r="r" b="b"/>
              <a:pathLst>
                <a:path w="1190" h="656">
                  <a:moveTo>
                    <a:pt x="158" y="14"/>
                  </a:moveTo>
                  <a:lnTo>
                    <a:pt x="158" y="0"/>
                  </a:lnTo>
                  <a:lnTo>
                    <a:pt x="1190" y="0"/>
                  </a:lnTo>
                  <a:lnTo>
                    <a:pt x="1190" y="14"/>
                  </a:lnTo>
                  <a:lnTo>
                    <a:pt x="1032" y="328"/>
                  </a:lnTo>
                  <a:lnTo>
                    <a:pt x="1190" y="640"/>
                  </a:lnTo>
                  <a:lnTo>
                    <a:pt x="1190" y="648"/>
                  </a:lnTo>
                  <a:lnTo>
                    <a:pt x="166" y="648"/>
                  </a:lnTo>
                  <a:lnTo>
                    <a:pt x="166" y="656"/>
                  </a:lnTo>
                  <a:lnTo>
                    <a:pt x="162" y="648"/>
                  </a:lnTo>
                  <a:lnTo>
                    <a:pt x="158" y="648"/>
                  </a:lnTo>
                  <a:lnTo>
                    <a:pt x="158" y="640"/>
                  </a:lnTo>
                  <a:lnTo>
                    <a:pt x="0" y="328"/>
                  </a:lnTo>
                  <a:lnTo>
                    <a:pt x="158" y="14"/>
                  </a:lnTo>
                  <a:close/>
                </a:path>
              </a:pathLst>
            </a:custGeom>
            <a:solidFill>
              <a:srgbClr val="1C230F"/>
            </a:solidFill>
            <a:ln w="8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bel" panose="02000506030000020004" pitchFamily="2" charset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597111" y="5298006"/>
              <a:ext cx="1241501" cy="5114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bel" panose="02000506030000020004" pitchFamily="2" charset="0"/>
                </a:rPr>
                <a:t>Step 27</a:t>
              </a:r>
            </a:p>
          </p:txBody>
        </p:sp>
      </p:grpSp>
      <p:grpSp>
        <p:nvGrpSpPr>
          <p:cNvPr id="85" name="Group 39"/>
          <p:cNvGrpSpPr/>
          <p:nvPr/>
        </p:nvGrpSpPr>
        <p:grpSpPr>
          <a:xfrm>
            <a:off x="8337528" y="4813556"/>
            <a:ext cx="1705295" cy="940062"/>
            <a:chOff x="4000500" y="5030148"/>
            <a:chExt cx="1889125" cy="1041400"/>
          </a:xfrm>
        </p:grpSpPr>
        <p:sp>
          <p:nvSpPr>
            <p:cNvPr id="86" name="Freeform 14"/>
            <p:cNvSpPr>
              <a:spLocks/>
            </p:cNvSpPr>
            <p:nvPr/>
          </p:nvSpPr>
          <p:spPr bwMode="auto">
            <a:xfrm>
              <a:off x="4000500" y="5030148"/>
              <a:ext cx="1889125" cy="1041400"/>
            </a:xfrm>
            <a:custGeom>
              <a:avLst/>
              <a:gdLst/>
              <a:ahLst/>
              <a:cxnLst>
                <a:cxn ang="0">
                  <a:pos x="158" y="14"/>
                </a:cxn>
                <a:cxn ang="0">
                  <a:pos x="158" y="0"/>
                </a:cxn>
                <a:cxn ang="0">
                  <a:pos x="1190" y="0"/>
                </a:cxn>
                <a:cxn ang="0">
                  <a:pos x="1190" y="14"/>
                </a:cxn>
                <a:cxn ang="0">
                  <a:pos x="1032" y="328"/>
                </a:cxn>
                <a:cxn ang="0">
                  <a:pos x="1190" y="640"/>
                </a:cxn>
                <a:cxn ang="0">
                  <a:pos x="1190" y="648"/>
                </a:cxn>
                <a:cxn ang="0">
                  <a:pos x="166" y="648"/>
                </a:cxn>
                <a:cxn ang="0">
                  <a:pos x="166" y="656"/>
                </a:cxn>
                <a:cxn ang="0">
                  <a:pos x="162" y="648"/>
                </a:cxn>
                <a:cxn ang="0">
                  <a:pos x="158" y="648"/>
                </a:cxn>
                <a:cxn ang="0">
                  <a:pos x="158" y="640"/>
                </a:cxn>
                <a:cxn ang="0">
                  <a:pos x="0" y="328"/>
                </a:cxn>
                <a:cxn ang="0">
                  <a:pos x="158" y="14"/>
                </a:cxn>
              </a:cxnLst>
              <a:rect l="0" t="0" r="r" b="b"/>
              <a:pathLst>
                <a:path w="1190" h="656">
                  <a:moveTo>
                    <a:pt x="158" y="14"/>
                  </a:moveTo>
                  <a:lnTo>
                    <a:pt x="158" y="0"/>
                  </a:lnTo>
                  <a:lnTo>
                    <a:pt x="1190" y="0"/>
                  </a:lnTo>
                  <a:lnTo>
                    <a:pt x="1190" y="14"/>
                  </a:lnTo>
                  <a:lnTo>
                    <a:pt x="1032" y="328"/>
                  </a:lnTo>
                  <a:lnTo>
                    <a:pt x="1190" y="640"/>
                  </a:lnTo>
                  <a:lnTo>
                    <a:pt x="1190" y="648"/>
                  </a:lnTo>
                  <a:lnTo>
                    <a:pt x="166" y="648"/>
                  </a:lnTo>
                  <a:lnTo>
                    <a:pt x="166" y="656"/>
                  </a:lnTo>
                  <a:lnTo>
                    <a:pt x="162" y="648"/>
                  </a:lnTo>
                  <a:lnTo>
                    <a:pt x="158" y="648"/>
                  </a:lnTo>
                  <a:lnTo>
                    <a:pt x="158" y="640"/>
                  </a:lnTo>
                  <a:lnTo>
                    <a:pt x="0" y="328"/>
                  </a:lnTo>
                  <a:lnTo>
                    <a:pt x="158" y="14"/>
                  </a:lnTo>
                  <a:close/>
                </a:path>
              </a:pathLst>
            </a:custGeom>
            <a:solidFill>
              <a:srgbClr val="39471D"/>
            </a:solidFill>
            <a:ln w="8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bel" panose="02000506030000020004" pitchFamily="2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4321918" y="5320920"/>
              <a:ext cx="1241501" cy="5114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bel" panose="02000506030000020004" pitchFamily="2" charset="0"/>
                </a:rPr>
                <a:t>Step 26</a:t>
              </a:r>
            </a:p>
          </p:txBody>
        </p:sp>
      </p:grpSp>
      <p:grpSp>
        <p:nvGrpSpPr>
          <p:cNvPr id="88" name="Group 38"/>
          <p:cNvGrpSpPr/>
          <p:nvPr/>
        </p:nvGrpSpPr>
        <p:grpSpPr>
          <a:xfrm>
            <a:off x="9926675" y="4813556"/>
            <a:ext cx="1705296" cy="920000"/>
            <a:chOff x="5727700" y="5038725"/>
            <a:chExt cx="1889125" cy="1019175"/>
          </a:xfrm>
        </p:grpSpPr>
        <p:sp>
          <p:nvSpPr>
            <p:cNvPr id="89" name="Freeform 13"/>
            <p:cNvSpPr>
              <a:spLocks/>
            </p:cNvSpPr>
            <p:nvPr/>
          </p:nvSpPr>
          <p:spPr bwMode="auto">
            <a:xfrm>
              <a:off x="5727700" y="5038725"/>
              <a:ext cx="1889125" cy="1019175"/>
            </a:xfrm>
            <a:custGeom>
              <a:avLst/>
              <a:gdLst/>
              <a:ahLst/>
              <a:cxnLst>
                <a:cxn ang="0">
                  <a:pos x="158" y="0"/>
                </a:cxn>
                <a:cxn ang="0">
                  <a:pos x="158" y="2"/>
                </a:cxn>
                <a:cxn ang="0">
                  <a:pos x="178" y="2"/>
                </a:cxn>
                <a:cxn ang="0">
                  <a:pos x="674" y="178"/>
                </a:cxn>
                <a:cxn ang="0">
                  <a:pos x="1170" y="2"/>
                </a:cxn>
                <a:cxn ang="0">
                  <a:pos x="1190" y="2"/>
                </a:cxn>
                <a:cxn ang="0">
                  <a:pos x="1190" y="634"/>
                </a:cxn>
                <a:cxn ang="0">
                  <a:pos x="166" y="634"/>
                </a:cxn>
                <a:cxn ang="0">
                  <a:pos x="166" y="642"/>
                </a:cxn>
                <a:cxn ang="0">
                  <a:pos x="162" y="634"/>
                </a:cxn>
                <a:cxn ang="0">
                  <a:pos x="158" y="634"/>
                </a:cxn>
                <a:cxn ang="0">
                  <a:pos x="158" y="626"/>
                </a:cxn>
                <a:cxn ang="0">
                  <a:pos x="0" y="314"/>
                </a:cxn>
                <a:cxn ang="0">
                  <a:pos x="158" y="0"/>
                </a:cxn>
              </a:cxnLst>
              <a:rect l="0" t="0" r="r" b="b"/>
              <a:pathLst>
                <a:path w="1190" h="642">
                  <a:moveTo>
                    <a:pt x="158" y="0"/>
                  </a:moveTo>
                  <a:lnTo>
                    <a:pt x="158" y="2"/>
                  </a:lnTo>
                  <a:lnTo>
                    <a:pt x="178" y="2"/>
                  </a:lnTo>
                  <a:lnTo>
                    <a:pt x="674" y="178"/>
                  </a:lnTo>
                  <a:lnTo>
                    <a:pt x="1170" y="2"/>
                  </a:lnTo>
                  <a:lnTo>
                    <a:pt x="1190" y="2"/>
                  </a:lnTo>
                  <a:lnTo>
                    <a:pt x="1190" y="634"/>
                  </a:lnTo>
                  <a:lnTo>
                    <a:pt x="166" y="634"/>
                  </a:lnTo>
                  <a:lnTo>
                    <a:pt x="166" y="642"/>
                  </a:lnTo>
                  <a:lnTo>
                    <a:pt x="162" y="634"/>
                  </a:lnTo>
                  <a:lnTo>
                    <a:pt x="158" y="634"/>
                  </a:lnTo>
                  <a:lnTo>
                    <a:pt x="158" y="626"/>
                  </a:lnTo>
                  <a:lnTo>
                    <a:pt x="0" y="314"/>
                  </a:lnTo>
                  <a:lnTo>
                    <a:pt x="158" y="0"/>
                  </a:lnTo>
                  <a:close/>
                </a:path>
              </a:pathLst>
            </a:custGeom>
            <a:solidFill>
              <a:srgbClr val="586E2C"/>
            </a:solidFill>
            <a:ln w="8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bel" panose="02000506030000020004" pitchFamily="2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212324" y="5365465"/>
              <a:ext cx="1241500" cy="5114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bel" panose="02000506030000020004" pitchFamily="2" charset="0"/>
                </a:rPr>
                <a:t>Step 25</a:t>
              </a:r>
            </a:p>
          </p:txBody>
        </p:sp>
      </p:grpSp>
      <p:grpSp>
        <p:nvGrpSpPr>
          <p:cNvPr id="91" name="Group 40"/>
          <p:cNvGrpSpPr/>
          <p:nvPr/>
        </p:nvGrpSpPr>
        <p:grpSpPr>
          <a:xfrm>
            <a:off x="1980932" y="4813556"/>
            <a:ext cx="1705295" cy="940062"/>
            <a:chOff x="2273300" y="5029200"/>
            <a:chExt cx="1889125" cy="1041400"/>
          </a:xfrm>
        </p:grpSpPr>
        <p:sp>
          <p:nvSpPr>
            <p:cNvPr id="92" name="Freeform 15"/>
            <p:cNvSpPr>
              <a:spLocks/>
            </p:cNvSpPr>
            <p:nvPr/>
          </p:nvSpPr>
          <p:spPr bwMode="auto">
            <a:xfrm>
              <a:off x="2273300" y="5029200"/>
              <a:ext cx="1889125" cy="1041400"/>
            </a:xfrm>
            <a:custGeom>
              <a:avLst/>
              <a:gdLst/>
              <a:ahLst/>
              <a:cxnLst>
                <a:cxn ang="0">
                  <a:pos x="158" y="14"/>
                </a:cxn>
                <a:cxn ang="0">
                  <a:pos x="158" y="0"/>
                </a:cxn>
                <a:cxn ang="0">
                  <a:pos x="1190" y="0"/>
                </a:cxn>
                <a:cxn ang="0">
                  <a:pos x="1190" y="14"/>
                </a:cxn>
                <a:cxn ang="0">
                  <a:pos x="1032" y="328"/>
                </a:cxn>
                <a:cxn ang="0">
                  <a:pos x="1190" y="640"/>
                </a:cxn>
                <a:cxn ang="0">
                  <a:pos x="1190" y="648"/>
                </a:cxn>
                <a:cxn ang="0">
                  <a:pos x="166" y="648"/>
                </a:cxn>
                <a:cxn ang="0">
                  <a:pos x="166" y="656"/>
                </a:cxn>
                <a:cxn ang="0">
                  <a:pos x="162" y="648"/>
                </a:cxn>
                <a:cxn ang="0">
                  <a:pos x="158" y="648"/>
                </a:cxn>
                <a:cxn ang="0">
                  <a:pos x="158" y="640"/>
                </a:cxn>
                <a:cxn ang="0">
                  <a:pos x="0" y="328"/>
                </a:cxn>
                <a:cxn ang="0">
                  <a:pos x="158" y="14"/>
                </a:cxn>
              </a:cxnLst>
              <a:rect l="0" t="0" r="r" b="b"/>
              <a:pathLst>
                <a:path w="1190" h="656">
                  <a:moveTo>
                    <a:pt x="158" y="14"/>
                  </a:moveTo>
                  <a:lnTo>
                    <a:pt x="158" y="0"/>
                  </a:lnTo>
                  <a:lnTo>
                    <a:pt x="1190" y="0"/>
                  </a:lnTo>
                  <a:lnTo>
                    <a:pt x="1190" y="14"/>
                  </a:lnTo>
                  <a:lnTo>
                    <a:pt x="1032" y="328"/>
                  </a:lnTo>
                  <a:lnTo>
                    <a:pt x="1190" y="640"/>
                  </a:lnTo>
                  <a:lnTo>
                    <a:pt x="1190" y="648"/>
                  </a:lnTo>
                  <a:lnTo>
                    <a:pt x="166" y="648"/>
                  </a:lnTo>
                  <a:lnTo>
                    <a:pt x="166" y="656"/>
                  </a:lnTo>
                  <a:lnTo>
                    <a:pt x="162" y="648"/>
                  </a:lnTo>
                  <a:lnTo>
                    <a:pt x="158" y="648"/>
                  </a:lnTo>
                  <a:lnTo>
                    <a:pt x="158" y="640"/>
                  </a:lnTo>
                  <a:lnTo>
                    <a:pt x="0" y="328"/>
                  </a:lnTo>
                  <a:lnTo>
                    <a:pt x="158" y="14"/>
                  </a:lnTo>
                  <a:close/>
                </a:path>
              </a:pathLst>
            </a:custGeom>
            <a:solidFill>
              <a:srgbClr val="1C230F"/>
            </a:solidFill>
            <a:ln w="8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bel" panose="02000506030000020004" pitchFamily="2" charset="0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2627173" y="5272632"/>
              <a:ext cx="1241501" cy="5114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bel" panose="02000506030000020004" pitchFamily="2" charset="0"/>
                </a:rPr>
                <a:t>Step 30</a:t>
              </a:r>
            </a:p>
          </p:txBody>
        </p:sp>
      </p:grpSp>
      <p:grpSp>
        <p:nvGrpSpPr>
          <p:cNvPr id="94" name="Group 39"/>
          <p:cNvGrpSpPr/>
          <p:nvPr/>
        </p:nvGrpSpPr>
        <p:grpSpPr>
          <a:xfrm>
            <a:off x="3570081" y="4813556"/>
            <a:ext cx="1705295" cy="940062"/>
            <a:chOff x="4000500" y="5030148"/>
            <a:chExt cx="1889125" cy="1041400"/>
          </a:xfrm>
        </p:grpSpPr>
        <p:sp>
          <p:nvSpPr>
            <p:cNvPr id="95" name="Freeform 14"/>
            <p:cNvSpPr>
              <a:spLocks/>
            </p:cNvSpPr>
            <p:nvPr/>
          </p:nvSpPr>
          <p:spPr bwMode="auto">
            <a:xfrm>
              <a:off x="4000500" y="5030148"/>
              <a:ext cx="1889125" cy="1041400"/>
            </a:xfrm>
            <a:custGeom>
              <a:avLst/>
              <a:gdLst/>
              <a:ahLst/>
              <a:cxnLst>
                <a:cxn ang="0">
                  <a:pos x="158" y="14"/>
                </a:cxn>
                <a:cxn ang="0">
                  <a:pos x="158" y="0"/>
                </a:cxn>
                <a:cxn ang="0">
                  <a:pos x="1190" y="0"/>
                </a:cxn>
                <a:cxn ang="0">
                  <a:pos x="1190" y="14"/>
                </a:cxn>
                <a:cxn ang="0">
                  <a:pos x="1032" y="328"/>
                </a:cxn>
                <a:cxn ang="0">
                  <a:pos x="1190" y="640"/>
                </a:cxn>
                <a:cxn ang="0">
                  <a:pos x="1190" y="648"/>
                </a:cxn>
                <a:cxn ang="0">
                  <a:pos x="166" y="648"/>
                </a:cxn>
                <a:cxn ang="0">
                  <a:pos x="166" y="656"/>
                </a:cxn>
                <a:cxn ang="0">
                  <a:pos x="162" y="648"/>
                </a:cxn>
                <a:cxn ang="0">
                  <a:pos x="158" y="648"/>
                </a:cxn>
                <a:cxn ang="0">
                  <a:pos x="158" y="640"/>
                </a:cxn>
                <a:cxn ang="0">
                  <a:pos x="0" y="328"/>
                </a:cxn>
                <a:cxn ang="0">
                  <a:pos x="158" y="14"/>
                </a:cxn>
              </a:cxnLst>
              <a:rect l="0" t="0" r="r" b="b"/>
              <a:pathLst>
                <a:path w="1190" h="656">
                  <a:moveTo>
                    <a:pt x="158" y="14"/>
                  </a:moveTo>
                  <a:lnTo>
                    <a:pt x="158" y="0"/>
                  </a:lnTo>
                  <a:lnTo>
                    <a:pt x="1190" y="0"/>
                  </a:lnTo>
                  <a:lnTo>
                    <a:pt x="1190" y="14"/>
                  </a:lnTo>
                  <a:lnTo>
                    <a:pt x="1032" y="328"/>
                  </a:lnTo>
                  <a:lnTo>
                    <a:pt x="1190" y="640"/>
                  </a:lnTo>
                  <a:lnTo>
                    <a:pt x="1190" y="648"/>
                  </a:lnTo>
                  <a:lnTo>
                    <a:pt x="166" y="648"/>
                  </a:lnTo>
                  <a:lnTo>
                    <a:pt x="166" y="656"/>
                  </a:lnTo>
                  <a:lnTo>
                    <a:pt x="162" y="648"/>
                  </a:lnTo>
                  <a:lnTo>
                    <a:pt x="158" y="648"/>
                  </a:lnTo>
                  <a:lnTo>
                    <a:pt x="158" y="640"/>
                  </a:lnTo>
                  <a:lnTo>
                    <a:pt x="0" y="328"/>
                  </a:lnTo>
                  <a:lnTo>
                    <a:pt x="158" y="14"/>
                  </a:lnTo>
                  <a:close/>
                </a:path>
              </a:pathLst>
            </a:custGeom>
            <a:solidFill>
              <a:srgbClr val="39471D"/>
            </a:solidFill>
            <a:ln w="8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bel" panose="02000506030000020004" pitchFamily="2" charset="0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4315883" y="5237198"/>
              <a:ext cx="1241501" cy="5114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bel" panose="02000506030000020004" pitchFamily="2" charset="0"/>
                </a:rPr>
                <a:t>Step 29</a:t>
              </a:r>
            </a:p>
          </p:txBody>
        </p:sp>
      </p:grpSp>
      <p:grpSp>
        <p:nvGrpSpPr>
          <p:cNvPr id="97" name="Group 36"/>
          <p:cNvGrpSpPr/>
          <p:nvPr/>
        </p:nvGrpSpPr>
        <p:grpSpPr>
          <a:xfrm>
            <a:off x="618199" y="4813556"/>
            <a:ext cx="1478879" cy="1180810"/>
            <a:chOff x="5981700" y="2832100"/>
            <a:chExt cx="1638300" cy="1308100"/>
          </a:xfrm>
        </p:grpSpPr>
        <p:sp>
          <p:nvSpPr>
            <p:cNvPr id="98" name="Freeform 12"/>
            <p:cNvSpPr>
              <a:spLocks/>
            </p:cNvSpPr>
            <p:nvPr/>
          </p:nvSpPr>
          <p:spPr bwMode="auto">
            <a:xfrm flipH="1">
              <a:off x="5981700" y="2832100"/>
              <a:ext cx="1638300" cy="13081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4"/>
                </a:cxn>
                <a:cxn ang="0">
                  <a:pos x="158" y="328"/>
                </a:cxn>
                <a:cxn ang="0">
                  <a:pos x="0" y="640"/>
                </a:cxn>
                <a:cxn ang="0">
                  <a:pos x="0" y="648"/>
                </a:cxn>
                <a:cxn ang="0">
                  <a:pos x="20" y="648"/>
                </a:cxn>
                <a:cxn ang="0">
                  <a:pos x="516" y="824"/>
                </a:cxn>
                <a:cxn ang="0">
                  <a:pos x="1012" y="648"/>
                </a:cxn>
                <a:cxn ang="0">
                  <a:pos x="1032" y="648"/>
                </a:cxn>
                <a:cxn ang="0">
                  <a:pos x="1032" y="0"/>
                </a:cxn>
                <a:cxn ang="0">
                  <a:pos x="0" y="0"/>
                </a:cxn>
              </a:cxnLst>
              <a:rect l="0" t="0" r="r" b="b"/>
              <a:pathLst>
                <a:path w="1032" h="824">
                  <a:moveTo>
                    <a:pt x="0" y="0"/>
                  </a:moveTo>
                  <a:lnTo>
                    <a:pt x="0" y="14"/>
                  </a:lnTo>
                  <a:lnTo>
                    <a:pt x="158" y="328"/>
                  </a:lnTo>
                  <a:lnTo>
                    <a:pt x="0" y="640"/>
                  </a:lnTo>
                  <a:lnTo>
                    <a:pt x="0" y="648"/>
                  </a:lnTo>
                  <a:lnTo>
                    <a:pt x="20" y="648"/>
                  </a:lnTo>
                  <a:lnTo>
                    <a:pt x="516" y="824"/>
                  </a:lnTo>
                  <a:lnTo>
                    <a:pt x="1012" y="648"/>
                  </a:lnTo>
                  <a:lnTo>
                    <a:pt x="1032" y="648"/>
                  </a:lnTo>
                  <a:lnTo>
                    <a:pt x="10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CAF47"/>
            </a:solidFill>
            <a:ln w="8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Abel" panose="02000506030000020004" pitchFamily="2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6105141" y="3085971"/>
              <a:ext cx="1241500" cy="5114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2400" dirty="0">
                  <a:latin typeface="Abel" panose="02000506030000020004" pitchFamily="2" charset="0"/>
                </a:rPr>
                <a:t>Step 31</a:t>
              </a:r>
            </a:p>
          </p:txBody>
        </p:sp>
      </p:grpSp>
      <p:grpSp>
        <p:nvGrpSpPr>
          <p:cNvPr id="100" name="Group 33"/>
          <p:cNvGrpSpPr/>
          <p:nvPr/>
        </p:nvGrpSpPr>
        <p:grpSpPr>
          <a:xfrm>
            <a:off x="618199" y="5865304"/>
            <a:ext cx="1478833" cy="920000"/>
            <a:chOff x="800099" y="2841625"/>
            <a:chExt cx="1638250" cy="1019175"/>
          </a:xfrm>
        </p:grpSpPr>
        <p:sp>
          <p:nvSpPr>
            <p:cNvPr id="101" name="Freeform 7"/>
            <p:cNvSpPr>
              <a:spLocks/>
            </p:cNvSpPr>
            <p:nvPr/>
          </p:nvSpPr>
          <p:spPr bwMode="auto">
            <a:xfrm>
              <a:off x="800099" y="2841625"/>
              <a:ext cx="1638250" cy="1019175"/>
            </a:xfrm>
            <a:custGeom>
              <a:avLst/>
              <a:gdLst>
                <a:gd name="connsiteX0" fmla="*/ 8672 w 8672"/>
                <a:gd name="connsiteY0" fmla="*/ 0 h 10000"/>
                <a:gd name="connsiteX1" fmla="*/ 8672 w 8672"/>
                <a:gd name="connsiteY1" fmla="*/ 31 h 10000"/>
                <a:gd name="connsiteX2" fmla="*/ 8504 w 8672"/>
                <a:gd name="connsiteY2" fmla="*/ 31 h 10000"/>
                <a:gd name="connsiteX3" fmla="*/ 4336 w 8672"/>
                <a:gd name="connsiteY3" fmla="*/ 2773 h 10000"/>
                <a:gd name="connsiteX4" fmla="*/ 168 w 8672"/>
                <a:gd name="connsiteY4" fmla="*/ 31 h 10000"/>
                <a:gd name="connsiteX5" fmla="*/ 0 w 8672"/>
                <a:gd name="connsiteY5" fmla="*/ 31 h 10000"/>
                <a:gd name="connsiteX6" fmla="*/ 0 w 8672"/>
                <a:gd name="connsiteY6" fmla="*/ 9875 h 10000"/>
                <a:gd name="connsiteX7" fmla="*/ 8605 w 8672"/>
                <a:gd name="connsiteY7" fmla="*/ 9875 h 10000"/>
                <a:gd name="connsiteX8" fmla="*/ 8605 w 8672"/>
                <a:gd name="connsiteY8" fmla="*/ 10000 h 10000"/>
                <a:gd name="connsiteX9" fmla="*/ 8639 w 8672"/>
                <a:gd name="connsiteY9" fmla="*/ 9875 h 10000"/>
                <a:gd name="connsiteX10" fmla="*/ 8672 w 8672"/>
                <a:gd name="connsiteY10" fmla="*/ 9875 h 10000"/>
                <a:gd name="connsiteX11" fmla="*/ 8672 w 8672"/>
                <a:gd name="connsiteY11" fmla="*/ 9751 h 10000"/>
                <a:gd name="connsiteX12" fmla="*/ 8672 w 8672"/>
                <a:gd name="connsiteY1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72" h="10000">
                  <a:moveTo>
                    <a:pt x="8672" y="0"/>
                  </a:moveTo>
                  <a:lnTo>
                    <a:pt x="8672" y="31"/>
                  </a:lnTo>
                  <a:lnTo>
                    <a:pt x="8504" y="31"/>
                  </a:lnTo>
                  <a:lnTo>
                    <a:pt x="4336" y="2773"/>
                  </a:lnTo>
                  <a:lnTo>
                    <a:pt x="168" y="31"/>
                  </a:lnTo>
                  <a:lnTo>
                    <a:pt x="0" y="31"/>
                  </a:lnTo>
                  <a:lnTo>
                    <a:pt x="0" y="9875"/>
                  </a:lnTo>
                  <a:lnTo>
                    <a:pt x="8605" y="9875"/>
                  </a:lnTo>
                  <a:lnTo>
                    <a:pt x="8605" y="10000"/>
                  </a:lnTo>
                  <a:cubicBezTo>
                    <a:pt x="8616" y="9958"/>
                    <a:pt x="8628" y="9917"/>
                    <a:pt x="8639" y="9875"/>
                  </a:cubicBezTo>
                  <a:lnTo>
                    <a:pt x="8672" y="9875"/>
                  </a:lnTo>
                  <a:lnTo>
                    <a:pt x="8672" y="9751"/>
                  </a:lnTo>
                  <a:lnTo>
                    <a:pt x="8672" y="0"/>
                  </a:lnTo>
                  <a:close/>
                </a:path>
              </a:pathLst>
            </a:custGeom>
            <a:solidFill>
              <a:schemeClr val="tx1"/>
            </a:solidFill>
            <a:ln w="8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  <a:latin typeface="Abel" panose="02000506030000020004" pitchFamily="2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059915" y="3309529"/>
              <a:ext cx="1241500" cy="5114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bel" panose="02000506030000020004" pitchFamily="2" charset="0"/>
                </a:rPr>
                <a:t>Step 32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8796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DAD5F59-1DBA-4C29-8E41-C4F9CCADD1F9}"/>
              </a:ext>
            </a:extLst>
          </p:cNvPr>
          <p:cNvSpPr/>
          <p:nvPr/>
        </p:nvSpPr>
        <p:spPr>
          <a:xfrm>
            <a:off x="0" y="4213716"/>
            <a:ext cx="12192000" cy="271413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93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Step Process with Photos</a:t>
            </a:r>
          </a:p>
        </p:txBody>
      </p:sp>
      <p:sp>
        <p:nvSpPr>
          <p:cNvPr id="18" name="Isosceles Triangle 17"/>
          <p:cNvSpPr/>
          <p:nvPr/>
        </p:nvSpPr>
        <p:spPr>
          <a:xfrm rot="5400000" flipH="1">
            <a:off x="3451712" y="3272647"/>
            <a:ext cx="1569432" cy="447671"/>
          </a:xfrm>
          <a:prstGeom prst="triangl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1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91000">
                <a:srgbClr val="292929"/>
              </a:gs>
              <a:gs pos="98000">
                <a:srgbClr val="777777"/>
              </a:gs>
              <a:gs pos="100000">
                <a:srgbClr val="EAEAEA"/>
              </a:gs>
            </a:gsLst>
            <a:lin ang="10800000" scaled="1"/>
            <a:tileRect/>
          </a:grad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38100" dir="5400000" sx="101000" sy="101000" algn="t" rotWithShape="0">
              <a:prstClr val="black">
                <a:alpha val="5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D714667-98AF-4F29-85EF-165BCC348CC3}"/>
              </a:ext>
            </a:extLst>
          </p:cNvPr>
          <p:cNvGrpSpPr/>
          <p:nvPr/>
        </p:nvGrpSpPr>
        <p:grpSpPr>
          <a:xfrm>
            <a:off x="834569" y="2100138"/>
            <a:ext cx="2990088" cy="3344863"/>
            <a:chOff x="2282369" y="2121403"/>
            <a:chExt cx="2990088" cy="3344863"/>
          </a:xfrm>
        </p:grpSpPr>
        <p:sp>
          <p:nvSpPr>
            <p:cNvPr id="6" name="Rectangle 5"/>
            <p:cNvSpPr/>
            <p:nvPr/>
          </p:nvSpPr>
          <p:spPr bwMode="auto">
            <a:xfrm>
              <a:off x="2282369" y="2121403"/>
              <a:ext cx="2990088" cy="3344863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759C399-0672-44A2-8192-4EC9081E320B}"/>
                </a:ext>
              </a:extLst>
            </p:cNvPr>
            <p:cNvSpPr/>
            <p:nvPr/>
          </p:nvSpPr>
          <p:spPr>
            <a:xfrm>
              <a:off x="2423245" y="2254518"/>
              <a:ext cx="2708336" cy="1748464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85EEDC0-A962-417F-8574-19FE79936AE0}"/>
                </a:ext>
              </a:extLst>
            </p:cNvPr>
            <p:cNvSpPr txBox="1"/>
            <p:nvPr/>
          </p:nvSpPr>
          <p:spPr>
            <a:xfrm>
              <a:off x="2433357" y="4102830"/>
              <a:ext cx="26881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libri" pitchFamily="34" charset="0"/>
                </a:rPr>
                <a:t>You can replace this text with yours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A1A3A21-B940-4EE1-9D99-263A2164E3FE}"/>
              </a:ext>
            </a:extLst>
          </p:cNvPr>
          <p:cNvGrpSpPr/>
          <p:nvPr/>
        </p:nvGrpSpPr>
        <p:grpSpPr>
          <a:xfrm>
            <a:off x="4648200" y="2100138"/>
            <a:ext cx="2988129" cy="3344863"/>
            <a:chOff x="7086600" y="2057400"/>
            <a:chExt cx="2988129" cy="3344863"/>
          </a:xfrm>
        </p:grpSpPr>
        <p:sp>
          <p:nvSpPr>
            <p:cNvPr id="12" name="Rectangle 11"/>
            <p:cNvSpPr/>
            <p:nvPr/>
          </p:nvSpPr>
          <p:spPr bwMode="auto">
            <a:xfrm>
              <a:off x="7086600" y="2057400"/>
              <a:ext cx="2988129" cy="334486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236538" indent="-236538">
                <a:buFont typeface="Wingdings" pitchFamily="2" charset="2"/>
                <a:buChar char="§"/>
                <a:defRPr/>
              </a:pP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55DAF3D-08D9-420D-BF5C-AB552CD46945}"/>
                </a:ext>
              </a:extLst>
            </p:cNvPr>
            <p:cNvSpPr/>
            <p:nvPr/>
          </p:nvSpPr>
          <p:spPr>
            <a:xfrm>
              <a:off x="7226496" y="2315962"/>
              <a:ext cx="2708336" cy="1748464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6633981-F137-4430-A154-BEC4100CE97E}"/>
                </a:ext>
              </a:extLst>
            </p:cNvPr>
            <p:cNvSpPr txBox="1"/>
            <p:nvPr/>
          </p:nvSpPr>
          <p:spPr>
            <a:xfrm>
              <a:off x="7127952" y="4110490"/>
              <a:ext cx="29054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libri" pitchFamily="34" charset="0"/>
                </a:rPr>
                <a:t>You can replace this text with yours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834569" y="1642938"/>
            <a:ext cx="2990088" cy="4572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>
                <a:latin typeface="Tw Cen MT Condensed Extra Bold" panose="020B0803020202020204" pitchFamily="34" charset="0"/>
              </a:rPr>
              <a:t>Step 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648200" y="1642938"/>
            <a:ext cx="2988129" cy="4572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>
                <a:latin typeface="Tw Cen MT Condensed Extra Bold" panose="020B0803020202020204" pitchFamily="34" charset="0"/>
              </a:rPr>
              <a:t>Step 2</a:t>
            </a: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C939D7EF-ED64-438B-A571-C311D9B89112}"/>
              </a:ext>
            </a:extLst>
          </p:cNvPr>
          <p:cNvSpPr/>
          <p:nvPr/>
        </p:nvSpPr>
        <p:spPr>
          <a:xfrm rot="5400000" flipH="1">
            <a:off x="7270034" y="3272648"/>
            <a:ext cx="1569432" cy="447671"/>
          </a:xfrm>
          <a:prstGeom prst="triangl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1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91000">
                <a:srgbClr val="292929"/>
              </a:gs>
              <a:gs pos="98000">
                <a:srgbClr val="777777"/>
              </a:gs>
              <a:gs pos="100000">
                <a:srgbClr val="EAEAEA"/>
              </a:gs>
            </a:gsLst>
            <a:lin ang="10800000" scaled="1"/>
            <a:tileRect/>
          </a:grad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38100" dir="5400000" sx="101000" sy="101000" algn="t" rotWithShape="0">
              <a:prstClr val="black">
                <a:alpha val="5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F4626ED-A165-4731-8480-241205BF6413}"/>
              </a:ext>
            </a:extLst>
          </p:cNvPr>
          <p:cNvGrpSpPr/>
          <p:nvPr/>
        </p:nvGrpSpPr>
        <p:grpSpPr>
          <a:xfrm>
            <a:off x="8550184" y="2100138"/>
            <a:ext cx="2988129" cy="3344863"/>
            <a:chOff x="7086600" y="2057400"/>
            <a:chExt cx="2988129" cy="334486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005D8C3-03B1-4CB2-83CA-35AACC62448E}"/>
                </a:ext>
              </a:extLst>
            </p:cNvPr>
            <p:cNvSpPr/>
            <p:nvPr/>
          </p:nvSpPr>
          <p:spPr bwMode="auto">
            <a:xfrm>
              <a:off x="7086600" y="2057400"/>
              <a:ext cx="2988129" cy="334486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236538" indent="-236538">
                <a:buFont typeface="Wingdings" pitchFamily="2" charset="2"/>
                <a:buChar char="§"/>
                <a:defRPr/>
              </a:pPr>
              <a:endParaRPr lang="en-US" sz="24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439B976-B3EA-468A-B602-9822D51F657A}"/>
                </a:ext>
              </a:extLst>
            </p:cNvPr>
            <p:cNvSpPr/>
            <p:nvPr/>
          </p:nvSpPr>
          <p:spPr>
            <a:xfrm>
              <a:off x="7226496" y="2315962"/>
              <a:ext cx="2708336" cy="1748464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0326591-33CA-4924-9919-E36C3BFDE298}"/>
                </a:ext>
              </a:extLst>
            </p:cNvPr>
            <p:cNvSpPr txBox="1"/>
            <p:nvPr/>
          </p:nvSpPr>
          <p:spPr>
            <a:xfrm>
              <a:off x="7127952" y="4110490"/>
              <a:ext cx="29054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libri" pitchFamily="34" charset="0"/>
                </a:rPr>
                <a:t>You can replace this text with yours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8F42CDDF-2A7C-40C5-B415-0E23D12C5614}"/>
              </a:ext>
            </a:extLst>
          </p:cNvPr>
          <p:cNvSpPr/>
          <p:nvPr/>
        </p:nvSpPr>
        <p:spPr>
          <a:xfrm>
            <a:off x="8550184" y="1642938"/>
            <a:ext cx="2988129" cy="4572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>
                <a:latin typeface="Tw Cen MT Condensed Extra Bold" panose="020B0803020202020204" pitchFamily="34" charset="0"/>
              </a:rPr>
              <a:t>Step 3</a:t>
            </a:r>
          </a:p>
        </p:txBody>
      </p:sp>
      <p:sp>
        <p:nvSpPr>
          <p:cNvPr id="5" name="Cube 4"/>
          <p:cNvSpPr/>
          <p:nvPr/>
        </p:nvSpPr>
        <p:spPr bwMode="auto">
          <a:xfrm>
            <a:off x="457200" y="5410200"/>
            <a:ext cx="3429000" cy="614238"/>
          </a:xfrm>
          <a:prstGeom prst="cube">
            <a:avLst>
              <a:gd name="adj" fmla="val 53523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>
            <a:reflection blurRad="6350" stA="50000" endA="300" endPos="5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b="1" spc="300" dirty="0">
              <a:solidFill>
                <a:schemeClr val="tx1"/>
              </a:solidFill>
            </a:endParaRPr>
          </a:p>
        </p:txBody>
      </p:sp>
      <p:sp>
        <p:nvSpPr>
          <p:cNvPr id="11" name="Cube 10"/>
          <p:cNvSpPr/>
          <p:nvPr/>
        </p:nvSpPr>
        <p:spPr bwMode="auto">
          <a:xfrm>
            <a:off x="4267200" y="5410200"/>
            <a:ext cx="3429000" cy="614238"/>
          </a:xfrm>
          <a:prstGeom prst="cube">
            <a:avLst>
              <a:gd name="adj" fmla="val 53523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b="1" spc="300" dirty="0">
              <a:solidFill>
                <a:schemeClr val="tx1"/>
              </a:solidFill>
            </a:endParaRPr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5FE19C65-7C18-4E39-B90B-B7A0A3E22678}"/>
              </a:ext>
            </a:extLst>
          </p:cNvPr>
          <p:cNvSpPr/>
          <p:nvPr/>
        </p:nvSpPr>
        <p:spPr bwMode="auto">
          <a:xfrm>
            <a:off x="8169184" y="5410200"/>
            <a:ext cx="3429000" cy="614238"/>
          </a:xfrm>
          <a:prstGeom prst="cube">
            <a:avLst>
              <a:gd name="adj" fmla="val 53523"/>
            </a:avLst>
          </a:prstGeom>
          <a:solidFill>
            <a:schemeClr val="bg2">
              <a:lumMod val="5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b="1" spc="3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05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" grpId="0" animBg="1"/>
      <p:bldP spid="15" grpId="0" animBg="1"/>
      <p:bldP spid="21" grpId="0" animBg="1"/>
      <p:bldP spid="2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IN" dirty="0"/>
              <a:t>1 Decision – 3 options</a:t>
            </a:r>
            <a:endParaRPr lang="en-US" dirty="0"/>
          </a:p>
        </p:txBody>
      </p:sp>
      <p:grpSp>
        <p:nvGrpSpPr>
          <p:cNvPr id="7" name="Group 20"/>
          <p:cNvGrpSpPr/>
          <p:nvPr/>
        </p:nvGrpSpPr>
        <p:grpSpPr>
          <a:xfrm>
            <a:off x="5829156" y="1963641"/>
            <a:ext cx="4114800" cy="1295400"/>
            <a:chOff x="2438400" y="1828800"/>
            <a:chExt cx="4114800" cy="1295400"/>
          </a:xfrm>
        </p:grpSpPr>
        <p:sp>
          <p:nvSpPr>
            <p:cNvPr id="3" name="Rectangle 2"/>
            <p:cNvSpPr/>
            <p:nvPr/>
          </p:nvSpPr>
          <p:spPr>
            <a:xfrm>
              <a:off x="2590800" y="1981200"/>
              <a:ext cx="3962400" cy="1143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8" name="Group 19"/>
            <p:cNvGrpSpPr/>
            <p:nvPr/>
          </p:nvGrpSpPr>
          <p:grpSpPr>
            <a:xfrm>
              <a:off x="2438400" y="1828800"/>
              <a:ext cx="3581400" cy="461665"/>
              <a:chOff x="2743200" y="1876425"/>
              <a:chExt cx="3581400" cy="461665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2743200" y="1878657"/>
                <a:ext cx="3581400" cy="4572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8900000" scaled="1"/>
                <a:tileRect/>
              </a:gradFill>
              <a:ln/>
              <a:effectLst>
                <a:outerShdw blurRad="76200" dist="23000" dir="5400000" sx="103000" sy="103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2819400" y="1876425"/>
                <a:ext cx="183287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prstClr val="white"/>
                    </a:solidFill>
                    <a:latin typeface="+mj-lt"/>
                  </a:rPr>
                  <a:t>Your text here</a:t>
                </a: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2631387" y="2356530"/>
              <a:ext cx="36576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000" dirty="0">
                  <a:solidFill>
                    <a:prstClr val="white"/>
                  </a:solidFill>
                </a:rPr>
                <a:t>You can replace this sample text with yours</a:t>
              </a:r>
            </a:p>
          </p:txBody>
        </p:sp>
      </p:grpSp>
      <p:grpSp>
        <p:nvGrpSpPr>
          <p:cNvPr id="9" name="Group 33"/>
          <p:cNvGrpSpPr/>
          <p:nvPr/>
        </p:nvGrpSpPr>
        <p:grpSpPr>
          <a:xfrm>
            <a:off x="5829156" y="3401916"/>
            <a:ext cx="4114800" cy="1295400"/>
            <a:chOff x="2438400" y="3276600"/>
            <a:chExt cx="4114800" cy="1295400"/>
          </a:xfrm>
        </p:grpSpPr>
        <p:sp>
          <p:nvSpPr>
            <p:cNvPr id="23" name="Rectangle 22"/>
            <p:cNvSpPr/>
            <p:nvPr/>
          </p:nvSpPr>
          <p:spPr>
            <a:xfrm>
              <a:off x="2590800" y="3429000"/>
              <a:ext cx="3962400" cy="1143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438400" y="3278832"/>
              <a:ext cx="3581400" cy="457200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514600" y="3276600"/>
              <a:ext cx="18328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Your text here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667000" y="3790146"/>
              <a:ext cx="36576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000" dirty="0">
                  <a:solidFill>
                    <a:prstClr val="white"/>
                  </a:solidFill>
                </a:rPr>
                <a:t>You can replace this sample text with yours</a:t>
              </a:r>
            </a:p>
          </p:txBody>
        </p:sp>
      </p:grpSp>
      <p:grpSp>
        <p:nvGrpSpPr>
          <p:cNvPr id="10" name="Group 34"/>
          <p:cNvGrpSpPr/>
          <p:nvPr/>
        </p:nvGrpSpPr>
        <p:grpSpPr>
          <a:xfrm>
            <a:off x="5829156" y="4849716"/>
            <a:ext cx="4114800" cy="1295400"/>
            <a:chOff x="2362200" y="4648200"/>
            <a:chExt cx="4114800" cy="1295400"/>
          </a:xfrm>
        </p:grpSpPr>
        <p:sp>
          <p:nvSpPr>
            <p:cNvPr id="29" name="Rectangle 28"/>
            <p:cNvSpPr/>
            <p:nvPr/>
          </p:nvSpPr>
          <p:spPr>
            <a:xfrm>
              <a:off x="2514600" y="4800600"/>
              <a:ext cx="3962400" cy="1143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362200" y="4650432"/>
              <a:ext cx="3581400" cy="457200"/>
            </a:xfrm>
            <a:prstGeom prst="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38400" y="4648200"/>
              <a:ext cx="18328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+mj-lt"/>
                </a:rPr>
                <a:t>Your text here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590800" y="5150416"/>
              <a:ext cx="36576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000" dirty="0">
                  <a:solidFill>
                    <a:prstClr val="white"/>
                  </a:solidFill>
                </a:rPr>
                <a:t>You can replace this sample text with yours</a:t>
              </a:r>
            </a:p>
          </p:txBody>
        </p:sp>
      </p:grpSp>
      <p:grpSp>
        <p:nvGrpSpPr>
          <p:cNvPr id="11" name="Group 34"/>
          <p:cNvGrpSpPr/>
          <p:nvPr/>
        </p:nvGrpSpPr>
        <p:grpSpPr>
          <a:xfrm>
            <a:off x="4686156" y="2184948"/>
            <a:ext cx="1143000" cy="2895600"/>
            <a:chOff x="2819400" y="2050107"/>
            <a:chExt cx="1143000" cy="289560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3647090" y="2051854"/>
              <a:ext cx="304800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657600" y="3489629"/>
              <a:ext cx="304800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648075" y="4945707"/>
              <a:ext cx="304800" cy="0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3648075" y="2050107"/>
              <a:ext cx="0" cy="2895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819400" y="3495675"/>
              <a:ext cx="8286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33"/>
          <p:cNvGrpSpPr/>
          <p:nvPr/>
        </p:nvGrpSpPr>
        <p:grpSpPr>
          <a:xfrm>
            <a:off x="1366341" y="3378997"/>
            <a:ext cx="3319816" cy="1528465"/>
            <a:chOff x="675874" y="3256692"/>
            <a:chExt cx="5884853" cy="1327661"/>
          </a:xfrm>
        </p:grpSpPr>
        <p:sp>
          <p:nvSpPr>
            <p:cNvPr id="38" name="Rectangle 37"/>
            <p:cNvSpPr/>
            <p:nvPr/>
          </p:nvSpPr>
          <p:spPr>
            <a:xfrm>
              <a:off x="675874" y="3441353"/>
              <a:ext cx="5758696" cy="1143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757231" y="3278832"/>
              <a:ext cx="4803496" cy="37887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0" scaled="1"/>
              <a:tileRect/>
            </a:gra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843543" y="3256692"/>
              <a:ext cx="4540568" cy="401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solidFill>
                    <a:prstClr val="white"/>
                  </a:solidFill>
                  <a:latin typeface="+mj-lt"/>
                </a:rPr>
                <a:t>Your text here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511208" y="3758499"/>
              <a:ext cx="4621422" cy="614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>
                  <a:solidFill>
                    <a:prstClr val="white"/>
                  </a:solidFill>
                </a:rPr>
                <a:t>You can replace this sample text with yours</a:t>
              </a:r>
            </a:p>
          </p:txBody>
        </p:sp>
      </p:grpSp>
      <p:pic>
        <p:nvPicPr>
          <p:cNvPr id="43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4" y="3530194"/>
            <a:ext cx="1815092" cy="940823"/>
          </a:xfrm>
          <a:prstGeom prst="rect">
            <a:avLst/>
          </a:prstGeom>
        </p:spPr>
      </p:pic>
      <p:pic>
        <p:nvPicPr>
          <p:cNvPr id="44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44657" y="2092907"/>
            <a:ext cx="1983640" cy="1028187"/>
          </a:xfrm>
          <a:prstGeom prst="rect">
            <a:avLst/>
          </a:prstGeom>
        </p:spPr>
      </p:pic>
      <p:pic>
        <p:nvPicPr>
          <p:cNvPr id="45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44657" y="3530194"/>
            <a:ext cx="1983640" cy="1028187"/>
          </a:xfrm>
          <a:prstGeom prst="rect">
            <a:avLst/>
          </a:prstGeom>
        </p:spPr>
      </p:pic>
      <p:pic>
        <p:nvPicPr>
          <p:cNvPr id="46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544657" y="4967481"/>
            <a:ext cx="1983640" cy="102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63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4" presetID="2" presetClass="exit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4" presetID="2" presetClass="entr" presetSubtype="4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6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7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31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33" presetID="2" presetClass="exit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4" dur="50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4" fill="hold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1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2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45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46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48" presetID="2" presetClass="exit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9" dur="50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2" presetClass="entr" presetSubtype="4" fill="hold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5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4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60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61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63" presetID="2" presetClass="exit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4" presetID="2" presetClass="exit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33" presetID="2" presetClass="exit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4" dur="50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48" presetID="2" presetClass="exit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9" dur="50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63" presetID="2" presetClass="exit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4" dur="5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IN" dirty="0"/>
              <a:t>1 Decision – 4 options</a:t>
            </a:r>
            <a:endParaRPr lang="en-US" dirty="0"/>
          </a:p>
        </p:txBody>
      </p:sp>
      <p:grpSp>
        <p:nvGrpSpPr>
          <p:cNvPr id="36" name="Group 33"/>
          <p:cNvGrpSpPr/>
          <p:nvPr/>
        </p:nvGrpSpPr>
        <p:grpSpPr>
          <a:xfrm>
            <a:off x="4337994" y="1889285"/>
            <a:ext cx="3585175" cy="1032908"/>
            <a:chOff x="2485285" y="1828800"/>
            <a:chExt cx="3585175" cy="839339"/>
          </a:xfrm>
        </p:grpSpPr>
        <p:sp>
          <p:nvSpPr>
            <p:cNvPr id="28" name="Rounded Rectangle 27"/>
            <p:cNvSpPr/>
            <p:nvPr/>
          </p:nvSpPr>
          <p:spPr>
            <a:xfrm>
              <a:off x="2485285" y="1828800"/>
              <a:ext cx="3516013" cy="839339"/>
            </a:xfrm>
            <a:prstGeom prst="roundRect">
              <a:avLst>
                <a:gd name="adj" fmla="val 11250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27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485285" y="1981200"/>
              <a:ext cx="3516013" cy="347364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75000"/>
                    <a:shade val="30000"/>
                    <a:satMod val="115000"/>
                  </a:schemeClr>
                </a:gs>
                <a:gs pos="50000">
                  <a:schemeClr val="accent3">
                    <a:lumMod val="75000"/>
                    <a:shade val="67500"/>
                    <a:satMod val="115000"/>
                  </a:schemeClr>
                </a:gs>
                <a:gs pos="100000">
                  <a:schemeClr val="accent3">
                    <a:lumMod val="75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554447" y="1963289"/>
              <a:ext cx="3516013" cy="3751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Subtitle Text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921636" y="2295584"/>
              <a:ext cx="2712474" cy="3251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text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DB70B06-ED96-410D-997E-AFF941E3FA14}"/>
              </a:ext>
            </a:extLst>
          </p:cNvPr>
          <p:cNvGrpSpPr/>
          <p:nvPr/>
        </p:nvGrpSpPr>
        <p:grpSpPr>
          <a:xfrm>
            <a:off x="1819785" y="3935807"/>
            <a:ext cx="1901402" cy="2057400"/>
            <a:chOff x="2270219" y="3710723"/>
            <a:chExt cx="1901402" cy="205740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79ADD8EF-BF64-466A-B804-E4FA36C1F0A4}"/>
                </a:ext>
              </a:extLst>
            </p:cNvPr>
            <p:cNvGrpSpPr/>
            <p:nvPr/>
          </p:nvGrpSpPr>
          <p:grpSpPr>
            <a:xfrm>
              <a:off x="2270219" y="3710723"/>
              <a:ext cx="1901402" cy="2057400"/>
              <a:chOff x="2072770" y="3566260"/>
              <a:chExt cx="1901402" cy="2057400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2072770" y="3566260"/>
                <a:ext cx="1843694" cy="2057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2120395" y="4175860"/>
                <a:ext cx="185377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Your text here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Your text here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Your text here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F91E1CCF-C2C8-4894-9CDA-FCF9F799DE39}"/>
                </a:ext>
              </a:extLst>
            </p:cNvPr>
            <p:cNvGrpSpPr/>
            <p:nvPr/>
          </p:nvGrpSpPr>
          <p:grpSpPr>
            <a:xfrm>
              <a:off x="2271618" y="3771417"/>
              <a:ext cx="1862744" cy="461665"/>
              <a:chOff x="2035790" y="3600467"/>
              <a:chExt cx="1862744" cy="461665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035790" y="3661510"/>
                <a:ext cx="1862744" cy="36195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429194" y="3600467"/>
                <a:ext cx="10759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 Condensed Extra Bold"/>
                    <a:ea typeface="+mn-ea"/>
                    <a:cs typeface="+mn-cs"/>
                  </a:rPr>
                  <a:t>Subtitle</a:t>
                </a:r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F8453A6-7AE7-410C-AC19-444573FC504C}"/>
              </a:ext>
            </a:extLst>
          </p:cNvPr>
          <p:cNvGrpSpPr/>
          <p:nvPr/>
        </p:nvGrpSpPr>
        <p:grpSpPr>
          <a:xfrm>
            <a:off x="4059848" y="3935807"/>
            <a:ext cx="1901402" cy="2057400"/>
            <a:chOff x="4492850" y="3717669"/>
            <a:chExt cx="1901402" cy="205740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6A50F4F-7DC8-4ACD-AE41-468CED9218BB}"/>
                </a:ext>
              </a:extLst>
            </p:cNvPr>
            <p:cNvGrpSpPr/>
            <p:nvPr/>
          </p:nvGrpSpPr>
          <p:grpSpPr>
            <a:xfrm>
              <a:off x="4492850" y="3717669"/>
              <a:ext cx="1901402" cy="2057400"/>
              <a:chOff x="2072770" y="3566260"/>
              <a:chExt cx="1901402" cy="2057400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AF07E666-637E-481C-92EA-DDFB8B1F3BCB}"/>
                  </a:ext>
                </a:extLst>
              </p:cNvPr>
              <p:cNvSpPr/>
              <p:nvPr/>
            </p:nvSpPr>
            <p:spPr>
              <a:xfrm>
                <a:off x="2072770" y="3566260"/>
                <a:ext cx="1843694" cy="2057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0883C0E-3F9F-4D9C-90E5-4E53306404D5}"/>
                  </a:ext>
                </a:extLst>
              </p:cNvPr>
              <p:cNvSpPr txBox="1"/>
              <p:nvPr/>
            </p:nvSpPr>
            <p:spPr>
              <a:xfrm>
                <a:off x="2120395" y="4175860"/>
                <a:ext cx="185377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Your text here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Your text here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Your text here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1A927C2-2F1D-4A04-99D1-F40C1D672DE7}"/>
                </a:ext>
              </a:extLst>
            </p:cNvPr>
            <p:cNvGrpSpPr/>
            <p:nvPr/>
          </p:nvGrpSpPr>
          <p:grpSpPr>
            <a:xfrm>
              <a:off x="4494249" y="3771417"/>
              <a:ext cx="1862744" cy="461665"/>
              <a:chOff x="2035790" y="3600467"/>
              <a:chExt cx="1862744" cy="461665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B4DE0CF0-BA89-4DC3-9E29-9A87A5FC4609}"/>
                  </a:ext>
                </a:extLst>
              </p:cNvPr>
              <p:cNvSpPr/>
              <p:nvPr/>
            </p:nvSpPr>
            <p:spPr>
              <a:xfrm>
                <a:off x="2035790" y="3661510"/>
                <a:ext cx="1862744" cy="36195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213A393-22CA-4A09-8FA0-6C65E64939EB}"/>
                  </a:ext>
                </a:extLst>
              </p:cNvPr>
              <p:cNvSpPr txBox="1"/>
              <p:nvPr/>
            </p:nvSpPr>
            <p:spPr>
              <a:xfrm>
                <a:off x="2429194" y="3600467"/>
                <a:ext cx="10759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 Condensed Extra Bold"/>
                    <a:ea typeface="+mn-ea"/>
                    <a:cs typeface="+mn-cs"/>
                  </a:rPr>
                  <a:t>Subtitle</a:t>
                </a:r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59BADA2-5CAC-4150-9820-DD3B1057F9B2}"/>
              </a:ext>
            </a:extLst>
          </p:cNvPr>
          <p:cNvGrpSpPr/>
          <p:nvPr/>
        </p:nvGrpSpPr>
        <p:grpSpPr>
          <a:xfrm>
            <a:off x="6299911" y="3935807"/>
            <a:ext cx="1901402" cy="2057400"/>
            <a:chOff x="6742438" y="3756503"/>
            <a:chExt cx="1901402" cy="2057400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D834CDDB-674F-49E8-BAC2-3A6298B7C2D8}"/>
                </a:ext>
              </a:extLst>
            </p:cNvPr>
            <p:cNvGrpSpPr/>
            <p:nvPr/>
          </p:nvGrpSpPr>
          <p:grpSpPr>
            <a:xfrm>
              <a:off x="6742438" y="3756503"/>
              <a:ext cx="1901402" cy="2057400"/>
              <a:chOff x="2072770" y="3566260"/>
              <a:chExt cx="1901402" cy="2057400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D1A72E69-EE65-432B-81A2-686D4BF760C7}"/>
                  </a:ext>
                </a:extLst>
              </p:cNvPr>
              <p:cNvSpPr/>
              <p:nvPr/>
            </p:nvSpPr>
            <p:spPr>
              <a:xfrm>
                <a:off x="2072770" y="3566260"/>
                <a:ext cx="1843694" cy="2057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DAB6330-D1D8-46F7-A044-5E5F07C59576}"/>
                  </a:ext>
                </a:extLst>
              </p:cNvPr>
              <p:cNvSpPr txBox="1"/>
              <p:nvPr/>
            </p:nvSpPr>
            <p:spPr>
              <a:xfrm>
                <a:off x="2120395" y="4175860"/>
                <a:ext cx="185377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Your text here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Your text here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Your text here</a:t>
                </a:r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BFDB975-EE2D-4247-A153-3DC0A07382D2}"/>
                </a:ext>
              </a:extLst>
            </p:cNvPr>
            <p:cNvGrpSpPr/>
            <p:nvPr/>
          </p:nvGrpSpPr>
          <p:grpSpPr>
            <a:xfrm>
              <a:off x="6743837" y="3771417"/>
              <a:ext cx="1862744" cy="461665"/>
              <a:chOff x="2035790" y="3600467"/>
              <a:chExt cx="1862744" cy="461665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13ABE43-21BA-4176-8B9D-BC6DCD350343}"/>
                  </a:ext>
                </a:extLst>
              </p:cNvPr>
              <p:cNvSpPr/>
              <p:nvPr/>
            </p:nvSpPr>
            <p:spPr>
              <a:xfrm>
                <a:off x="2035790" y="3661510"/>
                <a:ext cx="1862744" cy="36195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54D1D9E-8100-4BD0-9F46-B3445D0109BB}"/>
                  </a:ext>
                </a:extLst>
              </p:cNvPr>
              <p:cNvSpPr txBox="1"/>
              <p:nvPr/>
            </p:nvSpPr>
            <p:spPr>
              <a:xfrm>
                <a:off x="2429194" y="3600467"/>
                <a:ext cx="10759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 Condensed Extra Bold"/>
                    <a:ea typeface="+mn-ea"/>
                    <a:cs typeface="+mn-cs"/>
                  </a:rPr>
                  <a:t>Subtitle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91B6F5E-88AB-4F19-A063-A74BBB2B8C23}"/>
              </a:ext>
            </a:extLst>
          </p:cNvPr>
          <p:cNvGrpSpPr/>
          <p:nvPr/>
        </p:nvGrpSpPr>
        <p:grpSpPr>
          <a:xfrm>
            <a:off x="8539975" y="3935807"/>
            <a:ext cx="1901402" cy="2057400"/>
            <a:chOff x="8990409" y="3763697"/>
            <a:chExt cx="1901402" cy="205740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3FBA80C-354A-43C5-86E3-71C04EDC293C}"/>
                </a:ext>
              </a:extLst>
            </p:cNvPr>
            <p:cNvGrpSpPr/>
            <p:nvPr/>
          </p:nvGrpSpPr>
          <p:grpSpPr>
            <a:xfrm>
              <a:off x="8990409" y="3763697"/>
              <a:ext cx="1901402" cy="2057400"/>
              <a:chOff x="2072770" y="3566260"/>
              <a:chExt cx="1901402" cy="205740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70973BFC-8CC7-445B-A573-7D311194B68B}"/>
                  </a:ext>
                </a:extLst>
              </p:cNvPr>
              <p:cNvSpPr/>
              <p:nvPr/>
            </p:nvSpPr>
            <p:spPr>
              <a:xfrm>
                <a:off x="2072770" y="3566260"/>
                <a:ext cx="1843694" cy="205740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2000" endA="300" endPos="35000" dir="5400000" sy="-100000" algn="bl" rotWithShape="0"/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5F714732-1C95-40AC-8064-4F366170DD81}"/>
                  </a:ext>
                </a:extLst>
              </p:cNvPr>
              <p:cNvSpPr txBox="1"/>
              <p:nvPr/>
            </p:nvSpPr>
            <p:spPr>
              <a:xfrm>
                <a:off x="2120395" y="4175860"/>
                <a:ext cx="1853777" cy="101566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Your text here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Your text here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Your text here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B7D93B7-9C17-42F9-B5C2-423CC6526E8F}"/>
                </a:ext>
              </a:extLst>
            </p:cNvPr>
            <p:cNvGrpSpPr/>
            <p:nvPr/>
          </p:nvGrpSpPr>
          <p:grpSpPr>
            <a:xfrm>
              <a:off x="8991808" y="3771417"/>
              <a:ext cx="1862744" cy="461665"/>
              <a:chOff x="2035790" y="3600467"/>
              <a:chExt cx="1862744" cy="461665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A253F124-9660-479C-AC67-EB0A848FA73E}"/>
                  </a:ext>
                </a:extLst>
              </p:cNvPr>
              <p:cNvSpPr/>
              <p:nvPr/>
            </p:nvSpPr>
            <p:spPr>
              <a:xfrm>
                <a:off x="2035790" y="3661510"/>
                <a:ext cx="1862744" cy="361950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8AD53B5-F091-4539-9146-015DBC2983F4}"/>
                  </a:ext>
                </a:extLst>
              </p:cNvPr>
              <p:cNvSpPr txBox="1"/>
              <p:nvPr/>
            </p:nvSpPr>
            <p:spPr>
              <a:xfrm>
                <a:off x="2429194" y="3600467"/>
                <a:ext cx="10759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 Condensed Extra Bold"/>
                    <a:ea typeface="+mn-ea"/>
                    <a:cs typeface="+mn-cs"/>
                  </a:rPr>
                  <a:t>Subtitle</a:t>
                </a:r>
              </a:p>
            </p:txBody>
          </p:sp>
        </p:grpSp>
      </p:grp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3DBB1B20-480B-4C33-981E-A0F78BB3AB06}"/>
              </a:ext>
            </a:extLst>
          </p:cNvPr>
          <p:cNvCxnSpPr>
            <a:stCxn id="28" idx="2"/>
            <a:endCxn id="3" idx="0"/>
          </p:cNvCxnSpPr>
          <p:nvPr/>
        </p:nvCxnSpPr>
        <p:spPr>
          <a:xfrm rot="5400000">
            <a:off x="3912010" y="1751816"/>
            <a:ext cx="1013614" cy="3354369"/>
          </a:xfrm>
          <a:prstGeom prst="bentConnector3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DE9F9FA2-6250-4B93-82BC-CD532DD04DBF}"/>
              </a:ext>
            </a:extLst>
          </p:cNvPr>
          <p:cNvCxnSpPr>
            <a:stCxn id="28" idx="2"/>
            <a:endCxn id="35" idx="0"/>
          </p:cNvCxnSpPr>
          <p:nvPr/>
        </p:nvCxnSpPr>
        <p:spPr>
          <a:xfrm rot="5400000">
            <a:off x="5032041" y="2871847"/>
            <a:ext cx="1013614" cy="1114306"/>
          </a:xfrm>
          <a:prstGeom prst="bentConnector3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B61487E-AB6D-49EB-B37C-231BFE059B9E}"/>
              </a:ext>
            </a:extLst>
          </p:cNvPr>
          <p:cNvCxnSpPr>
            <a:stCxn id="28" idx="2"/>
            <a:endCxn id="57" idx="0"/>
          </p:cNvCxnSpPr>
          <p:nvPr/>
        </p:nvCxnSpPr>
        <p:spPr>
          <a:xfrm rot="16200000" flipH="1">
            <a:off x="6150077" y="2868116"/>
            <a:ext cx="1028528" cy="1136681"/>
          </a:xfrm>
          <a:prstGeom prst="bentConnector3">
            <a:avLst>
              <a:gd name="adj1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76ED488D-EBC1-4B00-A4DF-8E92E854355D}"/>
              </a:ext>
            </a:extLst>
          </p:cNvPr>
          <p:cNvCxnSpPr>
            <a:stCxn id="28" idx="2"/>
            <a:endCxn id="33" idx="0"/>
          </p:cNvCxnSpPr>
          <p:nvPr/>
        </p:nvCxnSpPr>
        <p:spPr>
          <a:xfrm rot="16200000" flipH="1">
            <a:off x="7272104" y="1746089"/>
            <a:ext cx="1013614" cy="3365821"/>
          </a:xfrm>
          <a:prstGeom prst="bentConnector3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40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0EB7D-B109-4961-BED1-3028D89BD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IN" dirty="0"/>
              <a:t>3 to 1 Decision Flow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3E0B8C1-AEBA-4A8D-9939-CA993848862D}"/>
              </a:ext>
            </a:extLst>
          </p:cNvPr>
          <p:cNvGrpSpPr/>
          <p:nvPr/>
        </p:nvGrpSpPr>
        <p:grpSpPr>
          <a:xfrm>
            <a:off x="1809406" y="2034400"/>
            <a:ext cx="2117437" cy="1311564"/>
            <a:chOff x="838199" y="2189018"/>
            <a:chExt cx="2117437" cy="131156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8315670-F16E-49F9-9BD6-6C7FD49E2A03}"/>
                </a:ext>
              </a:extLst>
            </p:cNvPr>
            <p:cNvGrpSpPr/>
            <p:nvPr/>
          </p:nvGrpSpPr>
          <p:grpSpPr>
            <a:xfrm>
              <a:off x="838200" y="2650836"/>
              <a:ext cx="2117436" cy="849746"/>
              <a:chOff x="838200" y="2650836"/>
              <a:chExt cx="2117436" cy="849746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DC40175-6A75-4CBD-996D-94463D4184A1}"/>
                  </a:ext>
                </a:extLst>
              </p:cNvPr>
              <p:cNvSpPr/>
              <p:nvPr/>
            </p:nvSpPr>
            <p:spPr>
              <a:xfrm>
                <a:off x="838200" y="2650836"/>
                <a:ext cx="2117436" cy="849746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6B059D-5C56-4BBA-B215-306B70A4EE4F}"/>
                  </a:ext>
                </a:extLst>
              </p:cNvPr>
              <p:cNvSpPr txBox="1"/>
              <p:nvPr/>
            </p:nvSpPr>
            <p:spPr>
              <a:xfrm>
                <a:off x="928352" y="2752543"/>
                <a:ext cx="193713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285750" marR="0" lvl="0" indent="-28575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Your text here</a:t>
                </a:r>
              </a:p>
              <a:p>
                <a:pPr marL="285750" marR="0" lvl="0" indent="-28575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Your text here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7B96E74-17E1-45B1-86B4-03384EAB6593}"/>
                </a:ext>
              </a:extLst>
            </p:cNvPr>
            <p:cNvGrpSpPr/>
            <p:nvPr/>
          </p:nvGrpSpPr>
          <p:grpSpPr>
            <a:xfrm>
              <a:off x="838199" y="2189018"/>
              <a:ext cx="2117435" cy="461818"/>
              <a:chOff x="838199" y="2189018"/>
              <a:chExt cx="2117435" cy="461818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67AA35C-D8A3-44C5-B9B3-FFB3FCC30496}"/>
                  </a:ext>
                </a:extLst>
              </p:cNvPr>
              <p:cNvSpPr/>
              <p:nvPr/>
            </p:nvSpPr>
            <p:spPr>
              <a:xfrm>
                <a:off x="838199" y="2189018"/>
                <a:ext cx="2117435" cy="461818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CEC51D3-57EF-41CF-B9B8-8D5C6D6AD531}"/>
                  </a:ext>
                </a:extLst>
              </p:cNvPr>
              <p:cNvSpPr txBox="1"/>
              <p:nvPr/>
            </p:nvSpPr>
            <p:spPr>
              <a:xfrm>
                <a:off x="1083969" y="2189095"/>
                <a:ext cx="16258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 Condensed Extra Bold"/>
                    <a:ea typeface="+mn-ea"/>
                    <a:cs typeface="+mn-cs"/>
                  </a:rPr>
                  <a:t>Subtitle Text</a:t>
                </a: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D67E324-2947-47B9-943F-8494D2703C11}"/>
              </a:ext>
            </a:extLst>
          </p:cNvPr>
          <p:cNvGrpSpPr/>
          <p:nvPr/>
        </p:nvGrpSpPr>
        <p:grpSpPr>
          <a:xfrm>
            <a:off x="1809406" y="3461132"/>
            <a:ext cx="2117437" cy="1311564"/>
            <a:chOff x="838199" y="2189018"/>
            <a:chExt cx="2117437" cy="131156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FE3A241-7AFD-4AE1-ACF6-3E294E39B8D4}"/>
                </a:ext>
              </a:extLst>
            </p:cNvPr>
            <p:cNvGrpSpPr/>
            <p:nvPr/>
          </p:nvGrpSpPr>
          <p:grpSpPr>
            <a:xfrm>
              <a:off x="838200" y="2650836"/>
              <a:ext cx="2117436" cy="849746"/>
              <a:chOff x="838200" y="2650836"/>
              <a:chExt cx="2117436" cy="849746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2B46EFDB-4D52-4B19-B988-B96CA88C5C03}"/>
                  </a:ext>
                </a:extLst>
              </p:cNvPr>
              <p:cNvSpPr/>
              <p:nvPr/>
            </p:nvSpPr>
            <p:spPr>
              <a:xfrm>
                <a:off x="838200" y="2650836"/>
                <a:ext cx="2117436" cy="849746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5BA083C-60BA-4CDB-B66B-D8E8504F4A9E}"/>
                  </a:ext>
                </a:extLst>
              </p:cNvPr>
              <p:cNvSpPr txBox="1"/>
              <p:nvPr/>
            </p:nvSpPr>
            <p:spPr>
              <a:xfrm>
                <a:off x="928352" y="2752543"/>
                <a:ext cx="193713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285750" marR="0" lvl="0" indent="-28575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Your text here</a:t>
                </a:r>
              </a:p>
              <a:p>
                <a:pPr marL="285750" marR="0" lvl="0" indent="-28575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Your text here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52597FE-EB08-4881-8CCB-D29994B79B28}"/>
                </a:ext>
              </a:extLst>
            </p:cNvPr>
            <p:cNvGrpSpPr/>
            <p:nvPr/>
          </p:nvGrpSpPr>
          <p:grpSpPr>
            <a:xfrm>
              <a:off x="838199" y="2189018"/>
              <a:ext cx="2117435" cy="461818"/>
              <a:chOff x="838199" y="2189018"/>
              <a:chExt cx="2117435" cy="461818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E5D58C6-37F1-4BE7-9B38-E7215FA1DB96}"/>
                  </a:ext>
                </a:extLst>
              </p:cNvPr>
              <p:cNvSpPr/>
              <p:nvPr/>
            </p:nvSpPr>
            <p:spPr>
              <a:xfrm>
                <a:off x="838199" y="2189018"/>
                <a:ext cx="2117435" cy="461818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060BBDF-56A5-432B-8B22-D7906E04C0AB}"/>
                  </a:ext>
                </a:extLst>
              </p:cNvPr>
              <p:cNvSpPr txBox="1"/>
              <p:nvPr/>
            </p:nvSpPr>
            <p:spPr>
              <a:xfrm>
                <a:off x="1083969" y="2189095"/>
                <a:ext cx="16258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 Condensed Extra Bold"/>
                    <a:ea typeface="+mn-ea"/>
                    <a:cs typeface="+mn-cs"/>
                  </a:rPr>
                  <a:t>Subtitle Text</a:t>
                </a:r>
              </a:p>
            </p:txBody>
          </p: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8D563E-8F5E-4A10-B230-BE2CBC762845}"/>
              </a:ext>
            </a:extLst>
          </p:cNvPr>
          <p:cNvGrpSpPr/>
          <p:nvPr/>
        </p:nvGrpSpPr>
        <p:grpSpPr>
          <a:xfrm>
            <a:off x="1809406" y="4887863"/>
            <a:ext cx="2117437" cy="1311564"/>
            <a:chOff x="838199" y="2189018"/>
            <a:chExt cx="2117437" cy="131156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213B03B-6E02-4A65-B5C9-885499915037}"/>
                </a:ext>
              </a:extLst>
            </p:cNvPr>
            <p:cNvGrpSpPr/>
            <p:nvPr/>
          </p:nvGrpSpPr>
          <p:grpSpPr>
            <a:xfrm>
              <a:off x="838200" y="2650836"/>
              <a:ext cx="2117436" cy="849746"/>
              <a:chOff x="838200" y="2650836"/>
              <a:chExt cx="2117436" cy="849746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31FB6A3E-C3BA-43E0-9E60-C6F839351EFC}"/>
                  </a:ext>
                </a:extLst>
              </p:cNvPr>
              <p:cNvSpPr/>
              <p:nvPr/>
            </p:nvSpPr>
            <p:spPr>
              <a:xfrm>
                <a:off x="838200" y="2650836"/>
                <a:ext cx="2117436" cy="849746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BEA19A-A887-4099-AA50-15CC67A87CA3}"/>
                  </a:ext>
                </a:extLst>
              </p:cNvPr>
              <p:cNvSpPr txBox="1"/>
              <p:nvPr/>
            </p:nvSpPr>
            <p:spPr>
              <a:xfrm>
                <a:off x="928352" y="2752543"/>
                <a:ext cx="193713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285750" marR="0" lvl="0" indent="-28575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Your text here</a:t>
                </a:r>
              </a:p>
              <a:p>
                <a:pPr marL="285750" marR="0" lvl="0" indent="-28575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Your text here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EB23924-BEA0-422C-855C-09558EB522E0}"/>
                </a:ext>
              </a:extLst>
            </p:cNvPr>
            <p:cNvGrpSpPr/>
            <p:nvPr/>
          </p:nvGrpSpPr>
          <p:grpSpPr>
            <a:xfrm>
              <a:off x="838199" y="2189018"/>
              <a:ext cx="2117435" cy="461818"/>
              <a:chOff x="838199" y="2189018"/>
              <a:chExt cx="2117435" cy="461818"/>
            </a:xfrm>
          </p:grpSpPr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6BAFBF9-3961-49CF-88D0-EAFB89B1172B}"/>
                  </a:ext>
                </a:extLst>
              </p:cNvPr>
              <p:cNvSpPr/>
              <p:nvPr/>
            </p:nvSpPr>
            <p:spPr>
              <a:xfrm>
                <a:off x="838199" y="2189018"/>
                <a:ext cx="2117435" cy="461818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596D614-322D-4C29-9990-7C3EAA04D168}"/>
                  </a:ext>
                </a:extLst>
              </p:cNvPr>
              <p:cNvSpPr txBox="1"/>
              <p:nvPr/>
            </p:nvSpPr>
            <p:spPr>
              <a:xfrm>
                <a:off x="1083969" y="2189095"/>
                <a:ext cx="16258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 Condensed Extra Bold"/>
                    <a:ea typeface="+mn-ea"/>
                    <a:cs typeface="+mn-cs"/>
                  </a:rPr>
                  <a:t>Subtitle Text</a:t>
                </a:r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C8609D1-9EB0-4201-AE8D-9157A6F3DCB3}"/>
              </a:ext>
            </a:extLst>
          </p:cNvPr>
          <p:cNvGrpSpPr/>
          <p:nvPr/>
        </p:nvGrpSpPr>
        <p:grpSpPr>
          <a:xfrm>
            <a:off x="4685623" y="3465895"/>
            <a:ext cx="2377162" cy="1311564"/>
            <a:chOff x="838199" y="2189018"/>
            <a:chExt cx="2117437" cy="1311564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58C9C78E-335E-4A8E-9480-DF06CFAF3463}"/>
                </a:ext>
              </a:extLst>
            </p:cNvPr>
            <p:cNvGrpSpPr/>
            <p:nvPr/>
          </p:nvGrpSpPr>
          <p:grpSpPr>
            <a:xfrm>
              <a:off x="838200" y="2650836"/>
              <a:ext cx="2117436" cy="849746"/>
              <a:chOff x="838200" y="2650836"/>
              <a:chExt cx="2117436" cy="849746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0877650-7124-42E4-8062-A4599D7A2000}"/>
                  </a:ext>
                </a:extLst>
              </p:cNvPr>
              <p:cNvSpPr/>
              <p:nvPr/>
            </p:nvSpPr>
            <p:spPr>
              <a:xfrm>
                <a:off x="838200" y="2650836"/>
                <a:ext cx="2117436" cy="84974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3E0CBAB-137D-46F9-B7CD-46C95A57667F}"/>
                  </a:ext>
                </a:extLst>
              </p:cNvPr>
              <p:cNvSpPr txBox="1"/>
              <p:nvPr/>
            </p:nvSpPr>
            <p:spPr>
              <a:xfrm>
                <a:off x="928352" y="2752543"/>
                <a:ext cx="1937133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285750" marR="0" lvl="0" indent="-28575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Your text here</a:t>
                </a:r>
              </a:p>
              <a:p>
                <a:pPr marL="285750" marR="0" lvl="0" indent="-28575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Your text here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0163683-337C-4387-B726-908B4D17A3C3}"/>
                </a:ext>
              </a:extLst>
            </p:cNvPr>
            <p:cNvGrpSpPr/>
            <p:nvPr/>
          </p:nvGrpSpPr>
          <p:grpSpPr>
            <a:xfrm>
              <a:off x="838199" y="2189018"/>
              <a:ext cx="2117435" cy="461818"/>
              <a:chOff x="838199" y="2189018"/>
              <a:chExt cx="2117435" cy="461818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544C384-E98D-4E8F-8611-FFC61DF5285E}"/>
                  </a:ext>
                </a:extLst>
              </p:cNvPr>
              <p:cNvSpPr/>
              <p:nvPr/>
            </p:nvSpPr>
            <p:spPr>
              <a:xfrm>
                <a:off x="838199" y="2189018"/>
                <a:ext cx="2117435" cy="461818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7C17BBC2-EEF1-4EAD-909B-A8ED1B938093}"/>
                  </a:ext>
                </a:extLst>
              </p:cNvPr>
              <p:cNvSpPr txBox="1"/>
              <p:nvPr/>
            </p:nvSpPr>
            <p:spPr>
              <a:xfrm>
                <a:off x="1083969" y="2189095"/>
                <a:ext cx="16258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 Condensed Extra Bold"/>
                    <a:ea typeface="+mn-ea"/>
                    <a:cs typeface="+mn-cs"/>
                  </a:rPr>
                  <a:t>Subtitle Text</a:t>
                </a: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6DF6B5-5C33-4C88-A5DA-DBAB5EF59944}"/>
              </a:ext>
            </a:extLst>
          </p:cNvPr>
          <p:cNvGrpSpPr/>
          <p:nvPr/>
        </p:nvGrpSpPr>
        <p:grpSpPr>
          <a:xfrm>
            <a:off x="3926844" y="2921092"/>
            <a:ext cx="758781" cy="2853462"/>
            <a:chOff x="3926844" y="2921092"/>
            <a:chExt cx="758781" cy="2853462"/>
          </a:xfrm>
        </p:grpSpPr>
        <p:cxnSp>
          <p:nvCxnSpPr>
            <p:cNvPr id="39" name="Connector: Elbow 38">
              <a:extLst>
                <a:ext uri="{FF2B5EF4-FFF2-40B4-BE49-F238E27FC236}">
                  <a16:creationId xmlns:a16="http://schemas.microsoft.com/office/drawing/2014/main" id="{5F85C3FA-87C4-465D-BB06-EC23BFF65220}"/>
                </a:ext>
              </a:extLst>
            </p:cNvPr>
            <p:cNvCxnSpPr>
              <a:stCxn id="36" idx="1"/>
              <a:endCxn id="4" idx="3"/>
            </p:cNvCxnSpPr>
            <p:nvPr/>
          </p:nvCxnSpPr>
          <p:spPr>
            <a:xfrm rot="10800000">
              <a:off x="3926844" y="2921092"/>
              <a:ext cx="758781" cy="1431495"/>
            </a:xfrm>
            <a:prstGeom prst="bentConnector3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or: Elbow 40">
              <a:extLst>
                <a:ext uri="{FF2B5EF4-FFF2-40B4-BE49-F238E27FC236}">
                  <a16:creationId xmlns:a16="http://schemas.microsoft.com/office/drawing/2014/main" id="{484E92E3-C298-4ED4-9425-D8D985383FF1}"/>
                </a:ext>
              </a:extLst>
            </p:cNvPr>
            <p:cNvCxnSpPr>
              <a:stCxn id="36" idx="1"/>
              <a:endCxn id="22" idx="3"/>
            </p:cNvCxnSpPr>
            <p:nvPr/>
          </p:nvCxnSpPr>
          <p:spPr>
            <a:xfrm rot="10800000">
              <a:off x="3926844" y="4347824"/>
              <a:ext cx="758781" cy="4763"/>
            </a:xfrm>
            <a:prstGeom prst="bentConnector3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D7161849-4A0E-437F-8A03-2463D2206396}"/>
                </a:ext>
              </a:extLst>
            </p:cNvPr>
            <p:cNvCxnSpPr>
              <a:cxnSpLocks/>
              <a:stCxn id="36" idx="1"/>
              <a:endCxn id="29" idx="3"/>
            </p:cNvCxnSpPr>
            <p:nvPr/>
          </p:nvCxnSpPr>
          <p:spPr>
            <a:xfrm rot="10800000" flipV="1">
              <a:off x="3926844" y="4352586"/>
              <a:ext cx="758781" cy="1421968"/>
            </a:xfrm>
            <a:prstGeom prst="bentConnector3">
              <a:avLst/>
            </a:prstGeom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5BC17CC-E238-4589-8C75-241C4B73D37A}"/>
              </a:ext>
            </a:extLst>
          </p:cNvPr>
          <p:cNvGrpSpPr/>
          <p:nvPr/>
        </p:nvGrpSpPr>
        <p:grpSpPr>
          <a:xfrm>
            <a:off x="7533772" y="2381255"/>
            <a:ext cx="3086101" cy="3086101"/>
            <a:chOff x="1247774" y="2408159"/>
            <a:chExt cx="3086101" cy="308610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5C83A31F-973D-4976-A492-34153E78C478}"/>
                </a:ext>
              </a:extLst>
            </p:cNvPr>
            <p:cNvGrpSpPr/>
            <p:nvPr/>
          </p:nvGrpSpPr>
          <p:grpSpPr>
            <a:xfrm>
              <a:off x="1247774" y="2408159"/>
              <a:ext cx="3086101" cy="3086101"/>
              <a:chOff x="6562724" y="2162174"/>
              <a:chExt cx="3162301" cy="3162301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BE636855-A59A-4D21-9677-A7CAB049C5B8}"/>
                  </a:ext>
                </a:extLst>
              </p:cNvPr>
              <p:cNvSpPr/>
              <p:nvPr/>
            </p:nvSpPr>
            <p:spPr>
              <a:xfrm>
                <a:off x="6948488" y="2547938"/>
                <a:ext cx="2647950" cy="264795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>
                <a:solidFill>
                  <a:schemeClr val="bg1"/>
                </a:solidFill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3B3E5BEF-009D-4D6D-ABF8-E2AF887A9DAB}"/>
                  </a:ext>
                </a:extLst>
              </p:cNvPr>
              <p:cNvSpPr/>
              <p:nvPr/>
            </p:nvSpPr>
            <p:spPr>
              <a:xfrm>
                <a:off x="6819900" y="2419350"/>
                <a:ext cx="2647950" cy="264795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6" name="Circle: Hollow 65">
                <a:extLst>
                  <a:ext uri="{FF2B5EF4-FFF2-40B4-BE49-F238E27FC236}">
                    <a16:creationId xmlns:a16="http://schemas.microsoft.com/office/drawing/2014/main" id="{E826E580-A652-4547-95D8-C8C131A3545E}"/>
                  </a:ext>
                </a:extLst>
              </p:cNvPr>
              <p:cNvSpPr/>
              <p:nvPr/>
            </p:nvSpPr>
            <p:spPr>
              <a:xfrm>
                <a:off x="6562725" y="2162175"/>
                <a:ext cx="3162300" cy="3162300"/>
              </a:xfrm>
              <a:prstGeom prst="donut">
                <a:avLst>
                  <a:gd name="adj" fmla="val 408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42CB52E-DCE9-4025-B67B-0FCF1508558C}"/>
                  </a:ext>
                </a:extLst>
              </p:cNvPr>
              <p:cNvSpPr/>
              <p:nvPr/>
            </p:nvSpPr>
            <p:spPr>
              <a:xfrm>
                <a:off x="6562724" y="2162174"/>
                <a:ext cx="2377103" cy="3033713"/>
              </a:xfrm>
              <a:custGeom>
                <a:avLst/>
                <a:gdLst>
                  <a:gd name="connsiteX0" fmla="*/ 1516857 w 2286902"/>
                  <a:gd name="connsiteY0" fmla="*/ 0 h 2918596"/>
                  <a:gd name="connsiteX1" fmla="*/ 2239881 w 2286902"/>
                  <a:gd name="connsiteY1" fmla="*/ 183077 h 2918596"/>
                  <a:gd name="connsiteX2" fmla="*/ 2286902 w 2286902"/>
                  <a:gd name="connsiteY2" fmla="*/ 211643 h 2918596"/>
                  <a:gd name="connsiteX3" fmla="*/ 937585 w 2286902"/>
                  <a:gd name="connsiteY3" fmla="*/ 2918596 h 2918596"/>
                  <a:gd name="connsiteX4" fmla="*/ 926428 w 2286902"/>
                  <a:gd name="connsiteY4" fmla="*/ 2914512 h 2918596"/>
                  <a:gd name="connsiteX5" fmla="*/ 0 w 2286902"/>
                  <a:gd name="connsiteY5" fmla="*/ 1516857 h 2918596"/>
                  <a:gd name="connsiteX6" fmla="*/ 1516857 w 2286902"/>
                  <a:gd name="connsiteY6" fmla="*/ 0 h 2918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902" h="2918596">
                    <a:moveTo>
                      <a:pt x="1516857" y="0"/>
                    </a:moveTo>
                    <a:cubicBezTo>
                      <a:pt x="1778650" y="0"/>
                      <a:pt x="2024953" y="66321"/>
                      <a:pt x="2239881" y="183077"/>
                    </a:cubicBezTo>
                    <a:lnTo>
                      <a:pt x="2286902" y="211643"/>
                    </a:lnTo>
                    <a:lnTo>
                      <a:pt x="937585" y="2918596"/>
                    </a:lnTo>
                    <a:lnTo>
                      <a:pt x="926428" y="2914512"/>
                    </a:lnTo>
                    <a:cubicBezTo>
                      <a:pt x="382005" y="2684241"/>
                      <a:pt x="0" y="2145160"/>
                      <a:pt x="0" y="1516857"/>
                    </a:cubicBezTo>
                    <a:cubicBezTo>
                      <a:pt x="0" y="679120"/>
                      <a:pt x="679120" y="0"/>
                      <a:pt x="1516857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>
                      <a:lumMod val="5000"/>
                      <a:lumOff val="95000"/>
                      <a:alpha val="59000"/>
                    </a:schemeClr>
                  </a:gs>
                  <a:gs pos="100000">
                    <a:schemeClr val="bg1">
                      <a:alpha val="17000"/>
                    </a:scheme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179110CA-452A-4536-A62F-D18417590B88}"/>
                </a:ext>
              </a:extLst>
            </p:cNvPr>
            <p:cNvGrpSpPr/>
            <p:nvPr/>
          </p:nvGrpSpPr>
          <p:grpSpPr>
            <a:xfrm>
              <a:off x="1800224" y="3212545"/>
              <a:ext cx="1981200" cy="1477329"/>
              <a:chOff x="1800224" y="3179909"/>
              <a:chExt cx="1981200" cy="1477329"/>
            </a:xfrm>
          </p:grpSpPr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2A70E26-9765-406B-A3C4-8CDC696CA3A5}"/>
                  </a:ext>
                </a:extLst>
              </p:cNvPr>
              <p:cNvSpPr txBox="1"/>
              <p:nvPr/>
            </p:nvSpPr>
            <p:spPr>
              <a:xfrm>
                <a:off x="1800224" y="3641575"/>
                <a:ext cx="19812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You can replace this text with your own text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297C6FF4-58E7-4A39-9F25-0B780889DB35}"/>
                  </a:ext>
                </a:extLst>
              </p:cNvPr>
              <p:cNvSpPr txBox="1"/>
              <p:nvPr/>
            </p:nvSpPr>
            <p:spPr>
              <a:xfrm>
                <a:off x="1977877" y="3179909"/>
                <a:ext cx="16258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sng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 Condensed Extra Bold"/>
                    <a:ea typeface="+mn-ea"/>
                    <a:cs typeface="+mn-cs"/>
                  </a:rPr>
                  <a:t>Subtitle Text</a:t>
                </a:r>
              </a:p>
            </p:txBody>
          </p:sp>
        </p:grpSp>
      </p:grp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6CCBA74-AB74-4553-9618-0C52361B5592}"/>
              </a:ext>
            </a:extLst>
          </p:cNvPr>
          <p:cNvCxnSpPr>
            <a:cxnSpLocks/>
          </p:cNvCxnSpPr>
          <p:nvPr/>
        </p:nvCxnSpPr>
        <p:spPr>
          <a:xfrm flipV="1">
            <a:off x="7062779" y="3924306"/>
            <a:ext cx="470993" cy="6529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21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Flow 1X2X2</a:t>
            </a:r>
          </a:p>
        </p:txBody>
      </p:sp>
      <p:sp>
        <p:nvSpPr>
          <p:cNvPr id="8" name="Right Arrow 7"/>
          <p:cNvSpPr/>
          <p:nvPr/>
        </p:nvSpPr>
        <p:spPr>
          <a:xfrm>
            <a:off x="3626021" y="3659434"/>
            <a:ext cx="511698" cy="379167"/>
          </a:xfrm>
          <a:prstGeom prst="rightArrow">
            <a:avLst/>
          </a:prstGeom>
          <a:solidFill>
            <a:schemeClr val="tx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69"/>
          <p:cNvGrpSpPr/>
          <p:nvPr/>
        </p:nvGrpSpPr>
        <p:grpSpPr>
          <a:xfrm>
            <a:off x="4365121" y="1981201"/>
            <a:ext cx="2090076" cy="1104420"/>
            <a:chOff x="2133600" y="4261832"/>
            <a:chExt cx="2547280" cy="1346012"/>
          </a:xfrm>
        </p:grpSpPr>
        <p:sp>
          <p:nvSpPr>
            <p:cNvPr id="12" name="Rounded Rectangle 11"/>
            <p:cNvSpPr/>
            <p:nvPr/>
          </p:nvSpPr>
          <p:spPr>
            <a:xfrm>
              <a:off x="2133600" y="4261832"/>
              <a:ext cx="2457200" cy="1346012"/>
            </a:xfrm>
            <a:prstGeom prst="roundRect">
              <a:avLst>
                <a:gd name="adj" fmla="val 8334"/>
              </a:avLst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173424" y="4480013"/>
              <a:ext cx="2507456" cy="1012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Point 2A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Your Text here</a:t>
              </a:r>
            </a:p>
          </p:txBody>
        </p:sp>
      </p:grpSp>
      <p:grpSp>
        <p:nvGrpSpPr>
          <p:cNvPr id="10" name="Group 69"/>
          <p:cNvGrpSpPr/>
          <p:nvPr/>
        </p:nvGrpSpPr>
        <p:grpSpPr>
          <a:xfrm>
            <a:off x="7340731" y="1447800"/>
            <a:ext cx="2482254" cy="961894"/>
            <a:chOff x="2556154" y="4261832"/>
            <a:chExt cx="3025246" cy="1250462"/>
          </a:xfrm>
        </p:grpSpPr>
        <p:sp>
          <p:nvSpPr>
            <p:cNvPr id="30" name="Rounded Rectangle 29"/>
            <p:cNvSpPr/>
            <p:nvPr/>
          </p:nvSpPr>
          <p:spPr>
            <a:xfrm>
              <a:off x="2609600" y="4261832"/>
              <a:ext cx="2971800" cy="1250462"/>
            </a:xfrm>
            <a:prstGeom prst="round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Calibri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556154" y="4310124"/>
              <a:ext cx="2786063" cy="1195221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Point 3A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Your Text here</a:t>
              </a:r>
            </a:p>
          </p:txBody>
        </p:sp>
      </p:grpSp>
      <p:grpSp>
        <p:nvGrpSpPr>
          <p:cNvPr id="11" name="Group 69"/>
          <p:cNvGrpSpPr/>
          <p:nvPr/>
        </p:nvGrpSpPr>
        <p:grpSpPr>
          <a:xfrm>
            <a:off x="7357876" y="2590801"/>
            <a:ext cx="2447964" cy="990838"/>
            <a:chOff x="2597944" y="4261832"/>
            <a:chExt cx="2983456" cy="1288089"/>
          </a:xfrm>
        </p:grpSpPr>
        <p:sp>
          <p:nvSpPr>
            <p:cNvPr id="35" name="Rounded Rectangle 34"/>
            <p:cNvSpPr/>
            <p:nvPr/>
          </p:nvSpPr>
          <p:spPr>
            <a:xfrm>
              <a:off x="2609600" y="4261832"/>
              <a:ext cx="2971800" cy="1250462"/>
            </a:xfrm>
            <a:prstGeom prst="round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Calibri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597944" y="4354700"/>
              <a:ext cx="2786064" cy="1195221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Point 3B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Your Text here</a:t>
              </a:r>
            </a:p>
          </p:txBody>
        </p:sp>
      </p:grpSp>
      <p:grpSp>
        <p:nvGrpSpPr>
          <p:cNvPr id="15" name="Group 69"/>
          <p:cNvGrpSpPr/>
          <p:nvPr/>
        </p:nvGrpSpPr>
        <p:grpSpPr>
          <a:xfrm>
            <a:off x="4311371" y="4767869"/>
            <a:ext cx="2057400" cy="1104420"/>
            <a:chOff x="2054412" y="4233932"/>
            <a:chExt cx="2507456" cy="1346012"/>
          </a:xfrm>
        </p:grpSpPr>
        <p:sp>
          <p:nvSpPr>
            <p:cNvPr id="42" name="Rounded Rectangle 41"/>
            <p:cNvSpPr/>
            <p:nvPr/>
          </p:nvSpPr>
          <p:spPr>
            <a:xfrm>
              <a:off x="2054412" y="4233932"/>
              <a:ext cx="2457199" cy="1346012"/>
            </a:xfrm>
            <a:prstGeom prst="roundRect">
              <a:avLst>
                <a:gd name="adj" fmla="val 8334"/>
              </a:avLst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Calibri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054412" y="4335344"/>
              <a:ext cx="2507456" cy="1012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Point 2B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Your Text here</a:t>
              </a:r>
            </a:p>
          </p:txBody>
        </p:sp>
      </p:grpSp>
      <p:grpSp>
        <p:nvGrpSpPr>
          <p:cNvPr id="16" name="Group 69"/>
          <p:cNvGrpSpPr/>
          <p:nvPr/>
        </p:nvGrpSpPr>
        <p:grpSpPr>
          <a:xfrm>
            <a:off x="7357876" y="4038601"/>
            <a:ext cx="2447964" cy="990838"/>
            <a:chOff x="2597944" y="4261832"/>
            <a:chExt cx="2983456" cy="1288089"/>
          </a:xfrm>
        </p:grpSpPr>
        <p:sp>
          <p:nvSpPr>
            <p:cNvPr id="47" name="Rounded Rectangle 46"/>
            <p:cNvSpPr/>
            <p:nvPr/>
          </p:nvSpPr>
          <p:spPr>
            <a:xfrm>
              <a:off x="2609600" y="4261832"/>
              <a:ext cx="2971800" cy="1250462"/>
            </a:xfrm>
            <a:prstGeom prst="round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Calibri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597944" y="4354700"/>
              <a:ext cx="2786064" cy="1195221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Point 3C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Your Text here</a:t>
              </a:r>
            </a:p>
          </p:txBody>
        </p:sp>
      </p:grpSp>
      <p:grpSp>
        <p:nvGrpSpPr>
          <p:cNvPr id="17" name="Group 69"/>
          <p:cNvGrpSpPr/>
          <p:nvPr/>
        </p:nvGrpSpPr>
        <p:grpSpPr>
          <a:xfrm>
            <a:off x="7357876" y="5105402"/>
            <a:ext cx="2447964" cy="990839"/>
            <a:chOff x="2597944" y="4261832"/>
            <a:chExt cx="2983456" cy="1288090"/>
          </a:xfrm>
        </p:grpSpPr>
        <p:sp>
          <p:nvSpPr>
            <p:cNvPr id="52" name="Rounded Rectangle 51"/>
            <p:cNvSpPr/>
            <p:nvPr/>
          </p:nvSpPr>
          <p:spPr>
            <a:xfrm>
              <a:off x="2609600" y="4261832"/>
              <a:ext cx="2971800" cy="1250462"/>
            </a:xfrm>
            <a:prstGeom prst="round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Calibri" pitchFamily="34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597944" y="4354701"/>
              <a:ext cx="2786064" cy="1195221"/>
            </a:xfrm>
            <a:prstGeom prst="round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Point 3D</a:t>
              </a:r>
            </a:p>
            <a:p>
              <a:pPr algn="ctr"/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Your Text here</a:t>
              </a:r>
            </a:p>
          </p:txBody>
        </p:sp>
      </p:grpSp>
      <p:sp>
        <p:nvSpPr>
          <p:cNvPr id="60" name="Right Arrow 59"/>
          <p:cNvSpPr/>
          <p:nvPr/>
        </p:nvSpPr>
        <p:spPr>
          <a:xfrm>
            <a:off x="6520423" y="2362201"/>
            <a:ext cx="511698" cy="379167"/>
          </a:xfrm>
          <a:prstGeom prst="rightArrow">
            <a:avLst/>
          </a:prstGeom>
          <a:solidFill>
            <a:schemeClr val="tx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1" name="Right Arrow 60"/>
          <p:cNvSpPr/>
          <p:nvPr/>
        </p:nvSpPr>
        <p:spPr>
          <a:xfrm>
            <a:off x="6520423" y="5105401"/>
            <a:ext cx="511698" cy="379167"/>
          </a:xfrm>
          <a:prstGeom prst="rightArrow">
            <a:avLst/>
          </a:prstGeom>
          <a:solidFill>
            <a:schemeClr val="tx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1202B36-9B40-4222-A8BC-FF7EDA5B2635}"/>
              </a:ext>
            </a:extLst>
          </p:cNvPr>
          <p:cNvGrpSpPr/>
          <p:nvPr/>
        </p:nvGrpSpPr>
        <p:grpSpPr>
          <a:xfrm>
            <a:off x="615237" y="2305966"/>
            <a:ext cx="3086101" cy="3086101"/>
            <a:chOff x="1247774" y="2408159"/>
            <a:chExt cx="3086101" cy="3086101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E1EEAAA-57A1-4293-AD43-CF44D5999454}"/>
                </a:ext>
              </a:extLst>
            </p:cNvPr>
            <p:cNvGrpSpPr/>
            <p:nvPr/>
          </p:nvGrpSpPr>
          <p:grpSpPr>
            <a:xfrm>
              <a:off x="1247774" y="2408159"/>
              <a:ext cx="3086101" cy="3086101"/>
              <a:chOff x="6562724" y="2162174"/>
              <a:chExt cx="3162301" cy="3162301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246ECB8-64B0-4519-9CAC-785BBFD5C7F6}"/>
                  </a:ext>
                </a:extLst>
              </p:cNvPr>
              <p:cNvSpPr/>
              <p:nvPr/>
            </p:nvSpPr>
            <p:spPr>
              <a:xfrm>
                <a:off x="6948488" y="2547938"/>
                <a:ext cx="2647950" cy="264795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12700">
                <a:solidFill>
                  <a:schemeClr val="bg1"/>
                </a:solidFill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D76D635D-4337-475D-A3BB-E51450B7043A}"/>
                  </a:ext>
                </a:extLst>
              </p:cNvPr>
              <p:cNvSpPr/>
              <p:nvPr/>
            </p:nvSpPr>
            <p:spPr>
              <a:xfrm>
                <a:off x="6819900" y="2419350"/>
                <a:ext cx="2647950" cy="264795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5" name="Circle: Hollow 44">
                <a:extLst>
                  <a:ext uri="{FF2B5EF4-FFF2-40B4-BE49-F238E27FC236}">
                    <a16:creationId xmlns:a16="http://schemas.microsoft.com/office/drawing/2014/main" id="{2BCCA682-EC60-4665-86B3-38411D7689C8}"/>
                  </a:ext>
                </a:extLst>
              </p:cNvPr>
              <p:cNvSpPr/>
              <p:nvPr/>
            </p:nvSpPr>
            <p:spPr>
              <a:xfrm>
                <a:off x="6562725" y="2162175"/>
                <a:ext cx="3162300" cy="3162300"/>
              </a:xfrm>
              <a:prstGeom prst="donut">
                <a:avLst>
                  <a:gd name="adj" fmla="val 408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120AB59B-5A26-483D-B278-067BBD3E86A4}"/>
                  </a:ext>
                </a:extLst>
              </p:cNvPr>
              <p:cNvSpPr/>
              <p:nvPr/>
            </p:nvSpPr>
            <p:spPr>
              <a:xfrm>
                <a:off x="6562724" y="2162174"/>
                <a:ext cx="2377103" cy="3033713"/>
              </a:xfrm>
              <a:custGeom>
                <a:avLst/>
                <a:gdLst>
                  <a:gd name="connsiteX0" fmla="*/ 1516857 w 2286902"/>
                  <a:gd name="connsiteY0" fmla="*/ 0 h 2918596"/>
                  <a:gd name="connsiteX1" fmla="*/ 2239881 w 2286902"/>
                  <a:gd name="connsiteY1" fmla="*/ 183077 h 2918596"/>
                  <a:gd name="connsiteX2" fmla="*/ 2286902 w 2286902"/>
                  <a:gd name="connsiteY2" fmla="*/ 211643 h 2918596"/>
                  <a:gd name="connsiteX3" fmla="*/ 937585 w 2286902"/>
                  <a:gd name="connsiteY3" fmla="*/ 2918596 h 2918596"/>
                  <a:gd name="connsiteX4" fmla="*/ 926428 w 2286902"/>
                  <a:gd name="connsiteY4" fmla="*/ 2914512 h 2918596"/>
                  <a:gd name="connsiteX5" fmla="*/ 0 w 2286902"/>
                  <a:gd name="connsiteY5" fmla="*/ 1516857 h 2918596"/>
                  <a:gd name="connsiteX6" fmla="*/ 1516857 w 2286902"/>
                  <a:gd name="connsiteY6" fmla="*/ 0 h 2918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286902" h="2918596">
                    <a:moveTo>
                      <a:pt x="1516857" y="0"/>
                    </a:moveTo>
                    <a:cubicBezTo>
                      <a:pt x="1778650" y="0"/>
                      <a:pt x="2024953" y="66321"/>
                      <a:pt x="2239881" y="183077"/>
                    </a:cubicBezTo>
                    <a:lnTo>
                      <a:pt x="2286902" y="211643"/>
                    </a:lnTo>
                    <a:lnTo>
                      <a:pt x="937585" y="2918596"/>
                    </a:lnTo>
                    <a:lnTo>
                      <a:pt x="926428" y="2914512"/>
                    </a:lnTo>
                    <a:cubicBezTo>
                      <a:pt x="382005" y="2684241"/>
                      <a:pt x="0" y="2145160"/>
                      <a:pt x="0" y="1516857"/>
                    </a:cubicBezTo>
                    <a:cubicBezTo>
                      <a:pt x="0" y="679120"/>
                      <a:pt x="679120" y="0"/>
                      <a:pt x="1516857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3">
                      <a:lumMod val="5000"/>
                      <a:lumOff val="95000"/>
                      <a:alpha val="59000"/>
                    </a:schemeClr>
                  </a:gs>
                  <a:gs pos="100000">
                    <a:schemeClr val="bg1">
                      <a:alpha val="17000"/>
                    </a:schemeClr>
                  </a:gs>
                </a:gsLst>
                <a:lin ang="54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D958EBF0-5236-484B-93AD-6712E9392211}"/>
                </a:ext>
              </a:extLst>
            </p:cNvPr>
            <p:cNvGrpSpPr/>
            <p:nvPr/>
          </p:nvGrpSpPr>
          <p:grpSpPr>
            <a:xfrm>
              <a:off x="1800224" y="3212545"/>
              <a:ext cx="1981200" cy="1477329"/>
              <a:chOff x="1800224" y="3179909"/>
              <a:chExt cx="1981200" cy="1477329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5915D4B-3D8F-4CA8-B704-69AABC1083CC}"/>
                  </a:ext>
                </a:extLst>
              </p:cNvPr>
              <p:cNvSpPr txBox="1"/>
              <p:nvPr/>
            </p:nvSpPr>
            <p:spPr>
              <a:xfrm>
                <a:off x="1800224" y="3641575"/>
                <a:ext cx="19812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You can replace this text with your own text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BD34FCC5-4960-42E3-92B2-FECD89ECDBDB}"/>
                  </a:ext>
                </a:extLst>
              </p:cNvPr>
              <p:cNvSpPr txBox="1"/>
              <p:nvPr/>
            </p:nvSpPr>
            <p:spPr>
              <a:xfrm>
                <a:off x="1977877" y="3179909"/>
                <a:ext cx="16258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400" b="0" i="0" u="sng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 Condensed Extra Bold"/>
                    <a:ea typeface="+mn-ea"/>
                    <a:cs typeface="+mn-cs"/>
                  </a:rPr>
                  <a:t>Subtitle Text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301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"/>
                            </p:stCondLst>
                            <p:childTnLst>
                              <p:par>
                                <p:cTn id="3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"/>
                            </p:stCondLst>
                            <p:childTnLst>
                              <p:par>
                                <p:cTn id="4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"/>
                            </p:stCondLst>
                            <p:childTnLst>
                              <p:par>
                                <p:cTn id="5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"/>
                            </p:stCondLst>
                            <p:childTnLst>
                              <p:par>
                                <p:cTn id="6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0" grpId="0" animBg="1"/>
      <p:bldP spid="6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flow – 1x2x2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7115493" y="2194840"/>
            <a:ext cx="2159168" cy="1618535"/>
            <a:chOff x="5715431" y="1551573"/>
            <a:chExt cx="2159168" cy="1618535"/>
          </a:xfrm>
        </p:grpSpPr>
        <p:sp>
          <p:nvSpPr>
            <p:cNvPr id="3" name="Rounded Rectangle 2"/>
            <p:cNvSpPr/>
            <p:nvPr/>
          </p:nvSpPr>
          <p:spPr>
            <a:xfrm flipH="1">
              <a:off x="5715431" y="1551573"/>
              <a:ext cx="2141763" cy="50197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5">
                    <a:lumMod val="75000"/>
                    <a:shade val="30000"/>
                    <a:satMod val="115000"/>
                  </a:schemeClr>
                </a:gs>
                <a:gs pos="50000">
                  <a:schemeClr val="accent5">
                    <a:lumMod val="75000"/>
                    <a:shade val="67500"/>
                    <a:satMod val="115000"/>
                  </a:schemeClr>
                </a:gs>
                <a:gs pos="100000">
                  <a:schemeClr val="accent5">
                    <a:lumMod val="75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Your text here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 flipH="1">
              <a:off x="5732836" y="2668132"/>
              <a:ext cx="2141763" cy="50197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5">
                    <a:lumMod val="75000"/>
                    <a:shade val="30000"/>
                    <a:satMod val="115000"/>
                  </a:schemeClr>
                </a:gs>
                <a:gs pos="50000">
                  <a:schemeClr val="accent5">
                    <a:lumMod val="75000"/>
                    <a:shade val="67500"/>
                    <a:satMod val="115000"/>
                  </a:schemeClr>
                </a:gs>
                <a:gs pos="100000">
                  <a:schemeClr val="accent5">
                    <a:lumMod val="75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Your text here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7162800" y="4114800"/>
            <a:ext cx="2162062" cy="1546474"/>
            <a:chOff x="5762738" y="3471534"/>
            <a:chExt cx="2162062" cy="1546474"/>
          </a:xfrm>
        </p:grpSpPr>
        <p:sp>
          <p:nvSpPr>
            <p:cNvPr id="5" name="Rounded Rectangle 4"/>
            <p:cNvSpPr/>
            <p:nvPr/>
          </p:nvSpPr>
          <p:spPr>
            <a:xfrm flipH="1">
              <a:off x="5762738" y="3471534"/>
              <a:ext cx="2141763" cy="50197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lumMod val="75000"/>
                    <a:shade val="30000"/>
                    <a:satMod val="115000"/>
                  </a:schemeClr>
                </a:gs>
                <a:gs pos="50000">
                  <a:schemeClr val="accent2">
                    <a:lumMod val="75000"/>
                    <a:shade val="67500"/>
                    <a:satMod val="115000"/>
                  </a:schemeClr>
                </a:gs>
                <a:gs pos="100000">
                  <a:schemeClr val="accent2">
                    <a:lumMod val="75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Your text here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 flipH="1">
              <a:off x="5783037" y="4516032"/>
              <a:ext cx="2141763" cy="50197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lumMod val="75000"/>
                    <a:shade val="30000"/>
                    <a:satMod val="115000"/>
                  </a:schemeClr>
                </a:gs>
                <a:gs pos="50000">
                  <a:schemeClr val="accent2">
                    <a:lumMod val="75000"/>
                    <a:shade val="67500"/>
                    <a:satMod val="115000"/>
                  </a:schemeClr>
                </a:gs>
                <a:gs pos="100000">
                  <a:schemeClr val="accent2">
                    <a:lumMod val="75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Your text here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200438" y="3060241"/>
            <a:ext cx="2654947" cy="1902299"/>
            <a:chOff x="533400" y="2436674"/>
            <a:chExt cx="2654947" cy="1902299"/>
          </a:xfrm>
        </p:grpSpPr>
        <p:sp>
          <p:nvSpPr>
            <p:cNvPr id="26" name="Rounded Rectangle 25"/>
            <p:cNvSpPr/>
            <p:nvPr/>
          </p:nvSpPr>
          <p:spPr>
            <a:xfrm>
              <a:off x="533400" y="3208639"/>
              <a:ext cx="2149516" cy="50379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6">
                    <a:lumMod val="75000"/>
                    <a:shade val="30000"/>
                    <a:satMod val="115000"/>
                  </a:schemeClr>
                </a:gs>
                <a:gs pos="50000">
                  <a:schemeClr val="accent6">
                    <a:lumMod val="75000"/>
                    <a:shade val="67500"/>
                    <a:satMod val="115000"/>
                  </a:schemeClr>
                </a:gs>
                <a:gs pos="100000">
                  <a:schemeClr val="accent6">
                    <a:lumMod val="75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Your text here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grpSp>
          <p:nvGrpSpPr>
            <p:cNvPr id="43" name="Group 42"/>
            <p:cNvGrpSpPr/>
            <p:nvPr/>
          </p:nvGrpSpPr>
          <p:grpSpPr>
            <a:xfrm>
              <a:off x="2682916" y="2567723"/>
              <a:ext cx="505431" cy="1696749"/>
              <a:chOff x="2910136" y="2447345"/>
              <a:chExt cx="433437" cy="1455062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3099592" y="2447345"/>
                <a:ext cx="0" cy="145506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>
                <a:stCxn id="26" idx="3"/>
              </p:cNvCxnSpPr>
              <p:nvPr/>
            </p:nvCxnSpPr>
            <p:spPr>
              <a:xfrm>
                <a:off x="2910136" y="3212984"/>
                <a:ext cx="191471" cy="779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Isosceles Triangle 32"/>
              <p:cNvSpPr/>
              <p:nvPr/>
            </p:nvSpPr>
            <p:spPr>
              <a:xfrm rot="5400000">
                <a:off x="2494052" y="3052885"/>
                <a:ext cx="1455060" cy="243983"/>
              </a:xfrm>
              <a:prstGeom prst="triangle">
                <a:avLst/>
              </a:prstGeom>
              <a:gradFill flip="none" rotWithShape="1">
                <a:gsLst>
                  <a:gs pos="0">
                    <a:schemeClr val="tx1">
                      <a:lumMod val="65000"/>
                      <a:lumOff val="35000"/>
                      <a:shade val="30000"/>
                      <a:satMod val="115000"/>
                    </a:schemeClr>
                  </a:gs>
                  <a:gs pos="50000">
                    <a:schemeClr val="tx1">
                      <a:lumMod val="65000"/>
                      <a:lumOff val="3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65000"/>
                      <a:lumOff val="35000"/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2555302" y="2436674"/>
              <a:ext cx="3097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dirty="0"/>
                <a:t>Y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566065" y="3938863"/>
              <a:ext cx="3497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dirty="0"/>
                <a:t>N</a:t>
              </a: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4258046" y="2122421"/>
            <a:ext cx="2645739" cy="1781729"/>
            <a:chOff x="3124327" y="1491403"/>
            <a:chExt cx="2645739" cy="1781729"/>
          </a:xfrm>
        </p:grpSpPr>
        <p:sp>
          <p:nvSpPr>
            <p:cNvPr id="7" name="Rounded Rectangle 6"/>
            <p:cNvSpPr/>
            <p:nvPr/>
          </p:nvSpPr>
          <p:spPr>
            <a:xfrm>
              <a:off x="3124327" y="2230929"/>
              <a:ext cx="2141763" cy="50197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shade val="30000"/>
                    <a:satMod val="115000"/>
                  </a:schemeClr>
                </a:gs>
                <a:gs pos="50000">
                  <a:schemeClr val="accent4">
                    <a:lumMod val="75000"/>
                    <a:shade val="67500"/>
                    <a:satMod val="115000"/>
                  </a:schemeClr>
                </a:gs>
                <a:gs pos="100000">
                  <a:schemeClr val="accent4">
                    <a:lumMod val="75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Your text here</a:t>
              </a: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5264635" y="1576383"/>
              <a:ext cx="505431" cy="1696749"/>
              <a:chOff x="2910136" y="2447345"/>
              <a:chExt cx="433437" cy="1455062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>
                <a:off x="3099592" y="2447345"/>
                <a:ext cx="0" cy="145506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2910136" y="3212984"/>
                <a:ext cx="191471" cy="779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Isosceles Triangle 46"/>
              <p:cNvSpPr/>
              <p:nvPr/>
            </p:nvSpPr>
            <p:spPr>
              <a:xfrm rot="5400000">
                <a:off x="2494052" y="3052885"/>
                <a:ext cx="1455060" cy="243983"/>
              </a:xfrm>
              <a:prstGeom prst="triangle">
                <a:avLst/>
              </a:prstGeom>
              <a:gradFill flip="none" rotWithShape="1">
                <a:gsLst>
                  <a:gs pos="0">
                    <a:schemeClr val="tx1">
                      <a:lumMod val="65000"/>
                      <a:lumOff val="35000"/>
                      <a:shade val="30000"/>
                      <a:satMod val="115000"/>
                    </a:schemeClr>
                  </a:gs>
                  <a:gs pos="50000">
                    <a:schemeClr val="tx1">
                      <a:lumMod val="65000"/>
                      <a:lumOff val="3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65000"/>
                      <a:lumOff val="35000"/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5139369" y="1491403"/>
              <a:ext cx="3097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dirty="0"/>
                <a:t>Y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139369" y="2852076"/>
              <a:ext cx="3497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dirty="0"/>
                <a:t>N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4258045" y="4057335"/>
            <a:ext cx="2645940" cy="1760841"/>
            <a:chOff x="3234508" y="3426317"/>
            <a:chExt cx="2645940" cy="1760841"/>
          </a:xfrm>
        </p:grpSpPr>
        <p:sp>
          <p:nvSpPr>
            <p:cNvPr id="8" name="Rounded Rectangle 7"/>
            <p:cNvSpPr/>
            <p:nvPr/>
          </p:nvSpPr>
          <p:spPr>
            <a:xfrm>
              <a:off x="3234508" y="4101161"/>
              <a:ext cx="2141763" cy="501976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75000"/>
                    <a:shade val="30000"/>
                    <a:satMod val="115000"/>
                  </a:schemeClr>
                </a:gs>
                <a:gs pos="50000">
                  <a:schemeClr val="accent4">
                    <a:lumMod val="75000"/>
                    <a:shade val="67500"/>
                    <a:satMod val="115000"/>
                  </a:schemeClr>
                </a:gs>
                <a:gs pos="100000">
                  <a:schemeClr val="accent4">
                    <a:lumMod val="75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>
                  <a:solidFill>
                    <a:schemeClr val="bg1"/>
                  </a:solidFill>
                </a:rPr>
                <a:t>Your text here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  <p:grpSp>
          <p:nvGrpSpPr>
            <p:cNvPr id="48" name="Group 47"/>
            <p:cNvGrpSpPr/>
            <p:nvPr/>
          </p:nvGrpSpPr>
          <p:grpSpPr>
            <a:xfrm>
              <a:off x="5375017" y="3426317"/>
              <a:ext cx="505431" cy="1696749"/>
              <a:chOff x="2910136" y="2447345"/>
              <a:chExt cx="433437" cy="1455062"/>
            </a:xfrm>
          </p:grpSpPr>
          <p:cxnSp>
            <p:nvCxnSpPr>
              <p:cNvPr id="49" name="Straight Connector 48"/>
              <p:cNvCxnSpPr/>
              <p:nvPr/>
            </p:nvCxnSpPr>
            <p:spPr>
              <a:xfrm>
                <a:off x="3099592" y="2447345"/>
                <a:ext cx="0" cy="145506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2910136" y="3212984"/>
                <a:ext cx="191471" cy="779"/>
              </a:xfrm>
              <a:prstGeom prst="line">
                <a:avLst/>
              </a:prstGeom>
              <a:ln w="2857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Isosceles Triangle 50"/>
              <p:cNvSpPr/>
              <p:nvPr/>
            </p:nvSpPr>
            <p:spPr>
              <a:xfrm rot="5400000">
                <a:off x="2494052" y="3052885"/>
                <a:ext cx="1455060" cy="243983"/>
              </a:xfrm>
              <a:prstGeom prst="triangle">
                <a:avLst/>
              </a:prstGeom>
              <a:gradFill flip="none" rotWithShape="1">
                <a:gsLst>
                  <a:gs pos="0">
                    <a:schemeClr val="tx1">
                      <a:lumMod val="65000"/>
                      <a:lumOff val="35000"/>
                      <a:shade val="30000"/>
                      <a:satMod val="115000"/>
                    </a:schemeClr>
                  </a:gs>
                  <a:gs pos="50000">
                    <a:schemeClr val="tx1">
                      <a:lumMod val="65000"/>
                      <a:lumOff val="3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65000"/>
                      <a:lumOff val="35000"/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  <p:sp>
          <p:nvSpPr>
            <p:cNvPr id="56" name="TextBox 55"/>
            <p:cNvSpPr txBox="1"/>
            <p:nvPr/>
          </p:nvSpPr>
          <p:spPr>
            <a:xfrm>
              <a:off x="5264635" y="3426375"/>
              <a:ext cx="3097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dirty="0"/>
                <a:t>Y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264635" y="4787048"/>
              <a:ext cx="3497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2000" dirty="0"/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5431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Decision flow – 1x2x2X2</a:t>
            </a:r>
          </a:p>
        </p:txBody>
      </p:sp>
      <p:grpSp>
        <p:nvGrpSpPr>
          <p:cNvPr id="6" name="Group 21"/>
          <p:cNvGrpSpPr/>
          <p:nvPr/>
        </p:nvGrpSpPr>
        <p:grpSpPr>
          <a:xfrm>
            <a:off x="2877206" y="2785236"/>
            <a:ext cx="1905000" cy="2209800"/>
            <a:chOff x="838200" y="2667000"/>
            <a:chExt cx="1905000" cy="1156018"/>
          </a:xfrm>
        </p:grpSpPr>
        <p:cxnSp>
          <p:nvCxnSpPr>
            <p:cNvPr id="10" name="Straight Connector 9"/>
            <p:cNvCxnSpPr/>
            <p:nvPr/>
          </p:nvCxnSpPr>
          <p:spPr>
            <a:xfrm flipV="1">
              <a:off x="838200" y="2667003"/>
              <a:ext cx="685800" cy="542371"/>
            </a:xfrm>
            <a:prstGeom prst="line">
              <a:avLst/>
            </a:prstGeom>
            <a:ln w="38100">
              <a:solidFill>
                <a:srgbClr val="93B64E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838200" y="3209374"/>
              <a:ext cx="685800" cy="600629"/>
            </a:xfrm>
            <a:prstGeom prst="line">
              <a:avLst/>
            </a:prstGeom>
            <a:ln w="38100">
              <a:solidFill>
                <a:srgbClr val="93B64E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524000" y="2667000"/>
              <a:ext cx="1219200" cy="1588"/>
            </a:xfrm>
            <a:prstGeom prst="line">
              <a:avLst/>
            </a:prstGeom>
            <a:ln w="38100">
              <a:solidFill>
                <a:srgbClr val="93B64E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524000" y="3810000"/>
              <a:ext cx="1219200" cy="13018"/>
            </a:xfrm>
            <a:prstGeom prst="line">
              <a:avLst/>
            </a:prstGeom>
            <a:ln w="38100">
              <a:solidFill>
                <a:srgbClr val="93B64E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28"/>
          <p:cNvGrpSpPr/>
          <p:nvPr/>
        </p:nvGrpSpPr>
        <p:grpSpPr>
          <a:xfrm>
            <a:off x="6675776" y="4134588"/>
            <a:ext cx="1219200" cy="632460"/>
            <a:chOff x="838200" y="2667000"/>
            <a:chExt cx="1905000" cy="1156018"/>
          </a:xfrm>
        </p:grpSpPr>
        <p:cxnSp>
          <p:nvCxnSpPr>
            <p:cNvPr id="30" name="Straight Connector 29"/>
            <p:cNvCxnSpPr/>
            <p:nvPr/>
          </p:nvCxnSpPr>
          <p:spPr>
            <a:xfrm flipV="1">
              <a:off x="838200" y="2667000"/>
              <a:ext cx="685800" cy="542371"/>
            </a:xfrm>
            <a:prstGeom prst="line">
              <a:avLst/>
            </a:prstGeom>
            <a:ln w="38100">
              <a:solidFill>
                <a:srgbClr val="93B64E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838200" y="3209371"/>
              <a:ext cx="685800" cy="600629"/>
            </a:xfrm>
            <a:prstGeom prst="line">
              <a:avLst/>
            </a:prstGeom>
            <a:ln w="38100">
              <a:solidFill>
                <a:srgbClr val="93B64E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524000" y="2667000"/>
              <a:ext cx="1219200" cy="1588"/>
            </a:xfrm>
            <a:prstGeom prst="line">
              <a:avLst/>
            </a:prstGeom>
            <a:ln w="38100">
              <a:solidFill>
                <a:srgbClr val="93B64E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1524000" y="3810000"/>
              <a:ext cx="1219200" cy="13018"/>
            </a:xfrm>
            <a:prstGeom prst="line">
              <a:avLst/>
            </a:prstGeom>
            <a:ln w="38100">
              <a:solidFill>
                <a:srgbClr val="93B64E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43"/>
          <p:cNvGrpSpPr/>
          <p:nvPr/>
        </p:nvGrpSpPr>
        <p:grpSpPr>
          <a:xfrm>
            <a:off x="4763156" y="2297010"/>
            <a:ext cx="1905000" cy="1032510"/>
            <a:chOff x="838200" y="2667000"/>
            <a:chExt cx="1905000" cy="1156018"/>
          </a:xfrm>
        </p:grpSpPr>
        <p:cxnSp>
          <p:nvCxnSpPr>
            <p:cNvPr id="45" name="Straight Connector 44"/>
            <p:cNvCxnSpPr/>
            <p:nvPr/>
          </p:nvCxnSpPr>
          <p:spPr>
            <a:xfrm flipV="1">
              <a:off x="838200" y="2667000"/>
              <a:ext cx="685800" cy="542371"/>
            </a:xfrm>
            <a:prstGeom prst="line">
              <a:avLst/>
            </a:prstGeom>
            <a:ln w="38100">
              <a:solidFill>
                <a:srgbClr val="93B64E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838200" y="3209371"/>
              <a:ext cx="685800" cy="600629"/>
            </a:xfrm>
            <a:prstGeom prst="line">
              <a:avLst/>
            </a:prstGeom>
            <a:ln w="38100">
              <a:solidFill>
                <a:srgbClr val="93B64E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1524000" y="2667000"/>
              <a:ext cx="1219200" cy="1588"/>
            </a:xfrm>
            <a:prstGeom prst="line">
              <a:avLst/>
            </a:prstGeom>
            <a:ln w="38100">
              <a:solidFill>
                <a:srgbClr val="93B64E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524000" y="3810000"/>
              <a:ext cx="1219200" cy="13018"/>
            </a:xfrm>
            <a:prstGeom prst="line">
              <a:avLst/>
            </a:prstGeom>
            <a:ln w="38100">
              <a:solidFill>
                <a:srgbClr val="93B64E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48"/>
          <p:cNvGrpSpPr/>
          <p:nvPr/>
        </p:nvGrpSpPr>
        <p:grpSpPr>
          <a:xfrm>
            <a:off x="4774586" y="4428640"/>
            <a:ext cx="1905000" cy="1191480"/>
            <a:chOff x="838200" y="2667000"/>
            <a:chExt cx="1905000" cy="1156018"/>
          </a:xfrm>
        </p:grpSpPr>
        <p:cxnSp>
          <p:nvCxnSpPr>
            <p:cNvPr id="50" name="Straight Connector 49"/>
            <p:cNvCxnSpPr/>
            <p:nvPr/>
          </p:nvCxnSpPr>
          <p:spPr>
            <a:xfrm flipV="1">
              <a:off x="838200" y="2667000"/>
              <a:ext cx="685800" cy="542371"/>
            </a:xfrm>
            <a:prstGeom prst="line">
              <a:avLst/>
            </a:prstGeom>
            <a:ln w="38100">
              <a:solidFill>
                <a:srgbClr val="93B64E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838200" y="3209371"/>
              <a:ext cx="685800" cy="600629"/>
            </a:xfrm>
            <a:prstGeom prst="line">
              <a:avLst/>
            </a:prstGeom>
            <a:ln w="38100">
              <a:solidFill>
                <a:srgbClr val="93B64E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524000" y="2667000"/>
              <a:ext cx="1219200" cy="1588"/>
            </a:xfrm>
            <a:prstGeom prst="line">
              <a:avLst/>
            </a:prstGeom>
            <a:ln w="38100">
              <a:solidFill>
                <a:srgbClr val="93B64E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524000" y="3810000"/>
              <a:ext cx="1219200" cy="13018"/>
            </a:xfrm>
            <a:prstGeom prst="line">
              <a:avLst/>
            </a:prstGeom>
            <a:ln w="38100">
              <a:solidFill>
                <a:srgbClr val="93B64E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53"/>
          <p:cNvGrpSpPr/>
          <p:nvPr/>
        </p:nvGrpSpPr>
        <p:grpSpPr>
          <a:xfrm>
            <a:off x="6633866" y="2011260"/>
            <a:ext cx="1272540" cy="609600"/>
            <a:chOff x="838200" y="2667000"/>
            <a:chExt cx="1905000" cy="1156018"/>
          </a:xfrm>
        </p:grpSpPr>
        <p:cxnSp>
          <p:nvCxnSpPr>
            <p:cNvPr id="55" name="Straight Connector 54"/>
            <p:cNvCxnSpPr/>
            <p:nvPr/>
          </p:nvCxnSpPr>
          <p:spPr>
            <a:xfrm flipV="1">
              <a:off x="838200" y="2667000"/>
              <a:ext cx="685800" cy="542371"/>
            </a:xfrm>
            <a:prstGeom prst="line">
              <a:avLst/>
            </a:prstGeom>
            <a:ln w="38100">
              <a:solidFill>
                <a:srgbClr val="93B64E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838200" y="3209371"/>
              <a:ext cx="685800" cy="600629"/>
            </a:xfrm>
            <a:prstGeom prst="line">
              <a:avLst/>
            </a:prstGeom>
            <a:ln w="38100">
              <a:solidFill>
                <a:srgbClr val="93B64E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1524000" y="2667000"/>
              <a:ext cx="1219200" cy="1588"/>
            </a:xfrm>
            <a:prstGeom prst="line">
              <a:avLst/>
            </a:prstGeom>
            <a:ln w="38100">
              <a:solidFill>
                <a:srgbClr val="93B64E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1524000" y="3810000"/>
              <a:ext cx="1219200" cy="13018"/>
            </a:xfrm>
            <a:prstGeom prst="line">
              <a:avLst/>
            </a:prstGeom>
            <a:ln w="38100">
              <a:solidFill>
                <a:srgbClr val="93B64E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59"/>
          <p:cNvGrpSpPr/>
          <p:nvPr/>
        </p:nvGrpSpPr>
        <p:grpSpPr>
          <a:xfrm>
            <a:off x="6687206" y="5334370"/>
            <a:ext cx="1219200" cy="632460"/>
            <a:chOff x="838200" y="2667000"/>
            <a:chExt cx="1905000" cy="1156018"/>
          </a:xfrm>
        </p:grpSpPr>
        <p:cxnSp>
          <p:nvCxnSpPr>
            <p:cNvPr id="62" name="Straight Connector 61"/>
            <p:cNvCxnSpPr/>
            <p:nvPr/>
          </p:nvCxnSpPr>
          <p:spPr>
            <a:xfrm flipV="1">
              <a:off x="838200" y="2667000"/>
              <a:ext cx="685800" cy="542371"/>
            </a:xfrm>
            <a:prstGeom prst="line">
              <a:avLst/>
            </a:prstGeom>
            <a:ln w="38100">
              <a:solidFill>
                <a:srgbClr val="93B64E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838200" y="3209371"/>
              <a:ext cx="685800" cy="600629"/>
            </a:xfrm>
            <a:prstGeom prst="line">
              <a:avLst/>
            </a:prstGeom>
            <a:ln w="38100">
              <a:solidFill>
                <a:srgbClr val="93B64E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1524000" y="2667000"/>
              <a:ext cx="1219200" cy="1588"/>
            </a:xfrm>
            <a:prstGeom prst="line">
              <a:avLst/>
            </a:prstGeom>
            <a:ln w="38100">
              <a:solidFill>
                <a:srgbClr val="93B64E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1524000" y="3810000"/>
              <a:ext cx="1219200" cy="13018"/>
            </a:xfrm>
            <a:prstGeom prst="line">
              <a:avLst/>
            </a:prstGeom>
            <a:ln w="38100">
              <a:solidFill>
                <a:srgbClr val="93B64E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65"/>
          <p:cNvGrpSpPr/>
          <p:nvPr/>
        </p:nvGrpSpPr>
        <p:grpSpPr>
          <a:xfrm>
            <a:off x="6622436" y="3036150"/>
            <a:ext cx="1283970" cy="609600"/>
            <a:chOff x="838200" y="2667000"/>
            <a:chExt cx="1905000" cy="1156018"/>
          </a:xfrm>
        </p:grpSpPr>
        <p:cxnSp>
          <p:nvCxnSpPr>
            <p:cNvPr id="67" name="Straight Connector 66"/>
            <p:cNvCxnSpPr/>
            <p:nvPr/>
          </p:nvCxnSpPr>
          <p:spPr>
            <a:xfrm flipV="1">
              <a:off x="838200" y="2667000"/>
              <a:ext cx="685800" cy="542371"/>
            </a:xfrm>
            <a:prstGeom prst="line">
              <a:avLst/>
            </a:prstGeom>
            <a:ln w="38100">
              <a:solidFill>
                <a:srgbClr val="93B64E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838200" y="3209371"/>
              <a:ext cx="685800" cy="600629"/>
            </a:xfrm>
            <a:prstGeom prst="line">
              <a:avLst/>
            </a:prstGeom>
            <a:ln w="38100">
              <a:solidFill>
                <a:srgbClr val="93B64E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1524000" y="2667000"/>
              <a:ext cx="1219200" cy="1588"/>
            </a:xfrm>
            <a:prstGeom prst="line">
              <a:avLst/>
            </a:prstGeom>
            <a:ln w="38100">
              <a:solidFill>
                <a:srgbClr val="93B64E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1524000" y="3810000"/>
              <a:ext cx="1219200" cy="13018"/>
            </a:xfrm>
            <a:prstGeom prst="line">
              <a:avLst/>
            </a:prstGeom>
            <a:ln w="38100">
              <a:solidFill>
                <a:srgbClr val="93B64E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Box 70"/>
          <p:cNvSpPr txBox="1"/>
          <p:nvPr/>
        </p:nvSpPr>
        <p:spPr>
          <a:xfrm>
            <a:off x="3258207" y="2316060"/>
            <a:ext cx="1502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Your text here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334407" y="4951530"/>
            <a:ext cx="1502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Your text here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5326397" y="4048571"/>
            <a:ext cx="1502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Your text here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239407" y="5713530"/>
            <a:ext cx="1502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Your text here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906407" y="5159110"/>
            <a:ext cx="1857703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Your text here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7906407" y="5768710"/>
            <a:ext cx="1857703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Your text here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894977" y="4570768"/>
            <a:ext cx="1857703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Your text here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894977" y="3961168"/>
            <a:ext cx="1857703" cy="36933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Your text here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906407" y="3459060"/>
            <a:ext cx="1857703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Your text here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7906407" y="2872320"/>
            <a:ext cx="1857703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Your text here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7906407" y="2392260"/>
            <a:ext cx="1857703" cy="36933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Your text here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7906407" y="1858860"/>
            <a:ext cx="1857703" cy="369332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Your text here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5239407" y="3306660"/>
            <a:ext cx="1502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Your text here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087007" y="1858860"/>
            <a:ext cx="1502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Your text here</a:t>
            </a:r>
          </a:p>
        </p:txBody>
      </p:sp>
      <p:grpSp>
        <p:nvGrpSpPr>
          <p:cNvPr id="19" name="Group 36"/>
          <p:cNvGrpSpPr>
            <a:grpSpLocks noChangeAspect="1"/>
          </p:cNvGrpSpPr>
          <p:nvPr/>
        </p:nvGrpSpPr>
        <p:grpSpPr>
          <a:xfrm>
            <a:off x="2572406" y="3710145"/>
            <a:ext cx="304800" cy="286858"/>
            <a:chOff x="2667000" y="2514600"/>
            <a:chExt cx="990600" cy="1158740"/>
          </a:xfrm>
        </p:grpSpPr>
        <p:sp>
          <p:nvSpPr>
            <p:cNvPr id="4" name="Ellipse 99"/>
            <p:cNvSpPr/>
            <p:nvPr/>
          </p:nvSpPr>
          <p:spPr bwMode="auto">
            <a:xfrm>
              <a:off x="2667000" y="2514600"/>
              <a:ext cx="990600" cy="1158740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solidFill>
                <a:schemeClr val="accent3">
                  <a:lumMod val="50000"/>
                </a:schemeClr>
              </a:solidFill>
              <a:prstDash val="solid"/>
            </a:ln>
            <a:effectLst>
              <a:innerShdw blurRad="190500" dist="114300" dir="5640000">
                <a:srgbClr val="000000">
                  <a:alpha val="37000"/>
                </a:srgbClr>
              </a:inn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-111" charset="-128"/>
              </a:endParaRPr>
            </a:p>
          </p:txBody>
        </p:sp>
        <p:sp>
          <p:nvSpPr>
            <p:cNvPr id="5" name="Ellipse 100"/>
            <p:cNvSpPr>
              <a:spLocks noChangeArrowheads="1"/>
            </p:cNvSpPr>
            <p:nvPr/>
          </p:nvSpPr>
          <p:spPr bwMode="auto">
            <a:xfrm>
              <a:off x="2799926" y="2552282"/>
              <a:ext cx="728980" cy="625708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76999"/>
                  </a:srgbClr>
                </a:gs>
                <a:gs pos="100000">
                  <a:srgbClr val="8EB4E3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4083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2" grpId="0"/>
      <p:bldP spid="73" grpId="0"/>
      <p:bldP spid="74" grpId="0"/>
      <p:bldP spid="75" grpId="0" animBg="1"/>
      <p:bldP spid="78" grpId="0" animBg="1"/>
      <p:bldP spid="80" grpId="0" animBg="1"/>
      <p:bldP spid="82" grpId="0" animBg="1"/>
      <p:bldP spid="83" grpId="0"/>
      <p:bldP spid="8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flow – 1x2x3X2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43337" y="3498593"/>
            <a:ext cx="2419167" cy="585055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Your text here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161308-D0E7-4CC0-ABBE-A293468C780B}"/>
              </a:ext>
            </a:extLst>
          </p:cNvPr>
          <p:cNvGrpSpPr/>
          <p:nvPr/>
        </p:nvGrpSpPr>
        <p:grpSpPr>
          <a:xfrm>
            <a:off x="3275861" y="2796949"/>
            <a:ext cx="1562469" cy="1677956"/>
            <a:chOff x="3275861" y="2796949"/>
            <a:chExt cx="1562469" cy="1677956"/>
          </a:xfrm>
        </p:grpSpPr>
        <p:sp>
          <p:nvSpPr>
            <p:cNvPr id="3" name="Pentagon 2"/>
            <p:cNvSpPr/>
            <p:nvPr/>
          </p:nvSpPr>
          <p:spPr>
            <a:xfrm flipH="1">
              <a:off x="3275861" y="3167313"/>
              <a:ext cx="1562469" cy="1307592"/>
            </a:xfrm>
            <a:custGeom>
              <a:avLst/>
              <a:gdLst>
                <a:gd name="connsiteX0" fmla="*/ 0 w 1562469"/>
                <a:gd name="connsiteY0" fmla="*/ 0 h 976544"/>
                <a:gd name="connsiteX1" fmla="*/ 1074197 w 1562469"/>
                <a:gd name="connsiteY1" fmla="*/ 0 h 976544"/>
                <a:gd name="connsiteX2" fmla="*/ 1562469 w 1562469"/>
                <a:gd name="connsiteY2" fmla="*/ 488272 h 976544"/>
                <a:gd name="connsiteX3" fmla="*/ 1074197 w 1562469"/>
                <a:gd name="connsiteY3" fmla="*/ 976544 h 976544"/>
                <a:gd name="connsiteX4" fmla="*/ 0 w 1562469"/>
                <a:gd name="connsiteY4" fmla="*/ 976544 h 976544"/>
                <a:gd name="connsiteX5" fmla="*/ 0 w 1562469"/>
                <a:gd name="connsiteY5" fmla="*/ 0 h 976544"/>
                <a:gd name="connsiteX0" fmla="*/ 0 w 1562469"/>
                <a:gd name="connsiteY0" fmla="*/ 0 h 1067984"/>
                <a:gd name="connsiteX1" fmla="*/ 1074197 w 1562469"/>
                <a:gd name="connsiteY1" fmla="*/ 0 h 1067984"/>
                <a:gd name="connsiteX2" fmla="*/ 1562469 w 1562469"/>
                <a:gd name="connsiteY2" fmla="*/ 488272 h 1067984"/>
                <a:gd name="connsiteX3" fmla="*/ 1074197 w 1562469"/>
                <a:gd name="connsiteY3" fmla="*/ 976544 h 1067984"/>
                <a:gd name="connsiteX4" fmla="*/ 91440 w 1562469"/>
                <a:gd name="connsiteY4" fmla="*/ 1067984 h 1067984"/>
                <a:gd name="connsiteX0" fmla="*/ 0 w 1562469"/>
                <a:gd name="connsiteY0" fmla="*/ 0 h 996963"/>
                <a:gd name="connsiteX1" fmla="*/ 1074197 w 1562469"/>
                <a:gd name="connsiteY1" fmla="*/ 0 h 996963"/>
                <a:gd name="connsiteX2" fmla="*/ 1562469 w 1562469"/>
                <a:gd name="connsiteY2" fmla="*/ 488272 h 996963"/>
                <a:gd name="connsiteX3" fmla="*/ 1074197 w 1562469"/>
                <a:gd name="connsiteY3" fmla="*/ 976544 h 996963"/>
                <a:gd name="connsiteX4" fmla="*/ 29297 w 1562469"/>
                <a:gd name="connsiteY4" fmla="*/ 996963 h 996963"/>
                <a:gd name="connsiteX0" fmla="*/ 0 w 1562469"/>
                <a:gd name="connsiteY0" fmla="*/ 0 h 976544"/>
                <a:gd name="connsiteX1" fmla="*/ 1074197 w 1562469"/>
                <a:gd name="connsiteY1" fmla="*/ 0 h 976544"/>
                <a:gd name="connsiteX2" fmla="*/ 1562469 w 1562469"/>
                <a:gd name="connsiteY2" fmla="*/ 488272 h 976544"/>
                <a:gd name="connsiteX3" fmla="*/ 1074197 w 1562469"/>
                <a:gd name="connsiteY3" fmla="*/ 976544 h 976544"/>
                <a:gd name="connsiteX4" fmla="*/ 11542 w 1562469"/>
                <a:gd name="connsiteY4" fmla="*/ 970330 h 976544"/>
                <a:gd name="connsiteX0" fmla="*/ 0 w 1562469"/>
                <a:gd name="connsiteY0" fmla="*/ 0 h 988085"/>
                <a:gd name="connsiteX1" fmla="*/ 1074197 w 1562469"/>
                <a:gd name="connsiteY1" fmla="*/ 0 h 988085"/>
                <a:gd name="connsiteX2" fmla="*/ 1562469 w 1562469"/>
                <a:gd name="connsiteY2" fmla="*/ 488272 h 988085"/>
                <a:gd name="connsiteX3" fmla="*/ 1074197 w 1562469"/>
                <a:gd name="connsiteY3" fmla="*/ 976544 h 988085"/>
                <a:gd name="connsiteX4" fmla="*/ 20419 w 1562469"/>
                <a:gd name="connsiteY4" fmla="*/ 988085 h 98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2469" h="988085">
                  <a:moveTo>
                    <a:pt x="0" y="0"/>
                  </a:moveTo>
                  <a:lnTo>
                    <a:pt x="1074197" y="0"/>
                  </a:lnTo>
                  <a:lnTo>
                    <a:pt x="1562469" y="488272"/>
                  </a:lnTo>
                  <a:lnTo>
                    <a:pt x="1074197" y="976544"/>
                  </a:lnTo>
                  <a:lnTo>
                    <a:pt x="20419" y="988085"/>
                  </a:ln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990308" y="2796949"/>
              <a:ext cx="565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Text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990308" y="4100399"/>
              <a:ext cx="565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Text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B2201BA-96D9-49AE-9300-D191B997BC1C}"/>
              </a:ext>
            </a:extLst>
          </p:cNvPr>
          <p:cNvGrpSpPr/>
          <p:nvPr/>
        </p:nvGrpSpPr>
        <p:grpSpPr>
          <a:xfrm>
            <a:off x="4838331" y="2118398"/>
            <a:ext cx="1562469" cy="1725889"/>
            <a:chOff x="4838331" y="2118398"/>
            <a:chExt cx="1562469" cy="1725889"/>
          </a:xfrm>
        </p:grpSpPr>
        <p:sp>
          <p:nvSpPr>
            <p:cNvPr id="4" name="Pentagon 2"/>
            <p:cNvSpPr/>
            <p:nvPr/>
          </p:nvSpPr>
          <p:spPr>
            <a:xfrm flipH="1">
              <a:off x="4838331" y="2488474"/>
              <a:ext cx="1562469" cy="1355813"/>
            </a:xfrm>
            <a:custGeom>
              <a:avLst/>
              <a:gdLst>
                <a:gd name="connsiteX0" fmla="*/ 0 w 1562469"/>
                <a:gd name="connsiteY0" fmla="*/ 0 h 976544"/>
                <a:gd name="connsiteX1" fmla="*/ 1074197 w 1562469"/>
                <a:gd name="connsiteY1" fmla="*/ 0 h 976544"/>
                <a:gd name="connsiteX2" fmla="*/ 1562469 w 1562469"/>
                <a:gd name="connsiteY2" fmla="*/ 488272 h 976544"/>
                <a:gd name="connsiteX3" fmla="*/ 1074197 w 1562469"/>
                <a:gd name="connsiteY3" fmla="*/ 976544 h 976544"/>
                <a:gd name="connsiteX4" fmla="*/ 0 w 1562469"/>
                <a:gd name="connsiteY4" fmla="*/ 976544 h 976544"/>
                <a:gd name="connsiteX5" fmla="*/ 0 w 1562469"/>
                <a:gd name="connsiteY5" fmla="*/ 0 h 976544"/>
                <a:gd name="connsiteX0" fmla="*/ 0 w 1562469"/>
                <a:gd name="connsiteY0" fmla="*/ 0 h 1067984"/>
                <a:gd name="connsiteX1" fmla="*/ 1074197 w 1562469"/>
                <a:gd name="connsiteY1" fmla="*/ 0 h 1067984"/>
                <a:gd name="connsiteX2" fmla="*/ 1562469 w 1562469"/>
                <a:gd name="connsiteY2" fmla="*/ 488272 h 1067984"/>
                <a:gd name="connsiteX3" fmla="*/ 1074197 w 1562469"/>
                <a:gd name="connsiteY3" fmla="*/ 976544 h 1067984"/>
                <a:gd name="connsiteX4" fmla="*/ 91440 w 1562469"/>
                <a:gd name="connsiteY4" fmla="*/ 1067984 h 1067984"/>
                <a:gd name="connsiteX0" fmla="*/ 0 w 1562469"/>
                <a:gd name="connsiteY0" fmla="*/ 0 h 996963"/>
                <a:gd name="connsiteX1" fmla="*/ 1074197 w 1562469"/>
                <a:gd name="connsiteY1" fmla="*/ 0 h 996963"/>
                <a:gd name="connsiteX2" fmla="*/ 1562469 w 1562469"/>
                <a:gd name="connsiteY2" fmla="*/ 488272 h 996963"/>
                <a:gd name="connsiteX3" fmla="*/ 1074197 w 1562469"/>
                <a:gd name="connsiteY3" fmla="*/ 976544 h 996963"/>
                <a:gd name="connsiteX4" fmla="*/ 29297 w 1562469"/>
                <a:gd name="connsiteY4" fmla="*/ 996963 h 996963"/>
                <a:gd name="connsiteX0" fmla="*/ 0 w 1562469"/>
                <a:gd name="connsiteY0" fmla="*/ 0 h 976544"/>
                <a:gd name="connsiteX1" fmla="*/ 1074197 w 1562469"/>
                <a:gd name="connsiteY1" fmla="*/ 0 h 976544"/>
                <a:gd name="connsiteX2" fmla="*/ 1562469 w 1562469"/>
                <a:gd name="connsiteY2" fmla="*/ 488272 h 976544"/>
                <a:gd name="connsiteX3" fmla="*/ 1074197 w 1562469"/>
                <a:gd name="connsiteY3" fmla="*/ 976544 h 976544"/>
                <a:gd name="connsiteX4" fmla="*/ 11542 w 1562469"/>
                <a:gd name="connsiteY4" fmla="*/ 970330 h 976544"/>
                <a:gd name="connsiteX0" fmla="*/ 0 w 1562469"/>
                <a:gd name="connsiteY0" fmla="*/ 0 h 988085"/>
                <a:gd name="connsiteX1" fmla="*/ 1074197 w 1562469"/>
                <a:gd name="connsiteY1" fmla="*/ 0 h 988085"/>
                <a:gd name="connsiteX2" fmla="*/ 1562469 w 1562469"/>
                <a:gd name="connsiteY2" fmla="*/ 488272 h 988085"/>
                <a:gd name="connsiteX3" fmla="*/ 1074197 w 1562469"/>
                <a:gd name="connsiteY3" fmla="*/ 976544 h 988085"/>
                <a:gd name="connsiteX4" fmla="*/ 20419 w 1562469"/>
                <a:gd name="connsiteY4" fmla="*/ 988085 h 98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2469" h="988085">
                  <a:moveTo>
                    <a:pt x="0" y="0"/>
                  </a:moveTo>
                  <a:lnTo>
                    <a:pt x="1074197" y="0"/>
                  </a:lnTo>
                  <a:lnTo>
                    <a:pt x="1562469" y="488272"/>
                  </a:lnTo>
                  <a:lnTo>
                    <a:pt x="1074197" y="976544"/>
                  </a:lnTo>
                  <a:lnTo>
                    <a:pt x="20419" y="988085"/>
                  </a:ln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619564" y="2118398"/>
              <a:ext cx="565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Text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3ECD6B-36CF-4E37-B49B-0911C46CC2A9}"/>
              </a:ext>
            </a:extLst>
          </p:cNvPr>
          <p:cNvGrpSpPr/>
          <p:nvPr/>
        </p:nvGrpSpPr>
        <p:grpSpPr>
          <a:xfrm>
            <a:off x="4838331" y="3485483"/>
            <a:ext cx="1562469" cy="1717106"/>
            <a:chOff x="4838331" y="3485483"/>
            <a:chExt cx="1562469" cy="1717106"/>
          </a:xfrm>
        </p:grpSpPr>
        <p:sp>
          <p:nvSpPr>
            <p:cNvPr id="17" name="Pentagon 2"/>
            <p:cNvSpPr/>
            <p:nvPr/>
          </p:nvSpPr>
          <p:spPr>
            <a:xfrm flipH="1">
              <a:off x="4838331" y="3835136"/>
              <a:ext cx="1562469" cy="1355813"/>
            </a:xfrm>
            <a:custGeom>
              <a:avLst/>
              <a:gdLst>
                <a:gd name="connsiteX0" fmla="*/ 0 w 1562469"/>
                <a:gd name="connsiteY0" fmla="*/ 0 h 976544"/>
                <a:gd name="connsiteX1" fmla="*/ 1074197 w 1562469"/>
                <a:gd name="connsiteY1" fmla="*/ 0 h 976544"/>
                <a:gd name="connsiteX2" fmla="*/ 1562469 w 1562469"/>
                <a:gd name="connsiteY2" fmla="*/ 488272 h 976544"/>
                <a:gd name="connsiteX3" fmla="*/ 1074197 w 1562469"/>
                <a:gd name="connsiteY3" fmla="*/ 976544 h 976544"/>
                <a:gd name="connsiteX4" fmla="*/ 0 w 1562469"/>
                <a:gd name="connsiteY4" fmla="*/ 976544 h 976544"/>
                <a:gd name="connsiteX5" fmla="*/ 0 w 1562469"/>
                <a:gd name="connsiteY5" fmla="*/ 0 h 976544"/>
                <a:gd name="connsiteX0" fmla="*/ 0 w 1562469"/>
                <a:gd name="connsiteY0" fmla="*/ 0 h 1067984"/>
                <a:gd name="connsiteX1" fmla="*/ 1074197 w 1562469"/>
                <a:gd name="connsiteY1" fmla="*/ 0 h 1067984"/>
                <a:gd name="connsiteX2" fmla="*/ 1562469 w 1562469"/>
                <a:gd name="connsiteY2" fmla="*/ 488272 h 1067984"/>
                <a:gd name="connsiteX3" fmla="*/ 1074197 w 1562469"/>
                <a:gd name="connsiteY3" fmla="*/ 976544 h 1067984"/>
                <a:gd name="connsiteX4" fmla="*/ 91440 w 1562469"/>
                <a:gd name="connsiteY4" fmla="*/ 1067984 h 1067984"/>
                <a:gd name="connsiteX0" fmla="*/ 0 w 1562469"/>
                <a:gd name="connsiteY0" fmla="*/ 0 h 996963"/>
                <a:gd name="connsiteX1" fmla="*/ 1074197 w 1562469"/>
                <a:gd name="connsiteY1" fmla="*/ 0 h 996963"/>
                <a:gd name="connsiteX2" fmla="*/ 1562469 w 1562469"/>
                <a:gd name="connsiteY2" fmla="*/ 488272 h 996963"/>
                <a:gd name="connsiteX3" fmla="*/ 1074197 w 1562469"/>
                <a:gd name="connsiteY3" fmla="*/ 976544 h 996963"/>
                <a:gd name="connsiteX4" fmla="*/ 29297 w 1562469"/>
                <a:gd name="connsiteY4" fmla="*/ 996963 h 996963"/>
                <a:gd name="connsiteX0" fmla="*/ 0 w 1562469"/>
                <a:gd name="connsiteY0" fmla="*/ 0 h 976544"/>
                <a:gd name="connsiteX1" fmla="*/ 1074197 w 1562469"/>
                <a:gd name="connsiteY1" fmla="*/ 0 h 976544"/>
                <a:gd name="connsiteX2" fmla="*/ 1562469 w 1562469"/>
                <a:gd name="connsiteY2" fmla="*/ 488272 h 976544"/>
                <a:gd name="connsiteX3" fmla="*/ 1074197 w 1562469"/>
                <a:gd name="connsiteY3" fmla="*/ 976544 h 976544"/>
                <a:gd name="connsiteX4" fmla="*/ 11542 w 1562469"/>
                <a:gd name="connsiteY4" fmla="*/ 970330 h 976544"/>
                <a:gd name="connsiteX0" fmla="*/ 0 w 1562469"/>
                <a:gd name="connsiteY0" fmla="*/ 0 h 988085"/>
                <a:gd name="connsiteX1" fmla="*/ 1074197 w 1562469"/>
                <a:gd name="connsiteY1" fmla="*/ 0 h 988085"/>
                <a:gd name="connsiteX2" fmla="*/ 1562469 w 1562469"/>
                <a:gd name="connsiteY2" fmla="*/ 488272 h 988085"/>
                <a:gd name="connsiteX3" fmla="*/ 1074197 w 1562469"/>
                <a:gd name="connsiteY3" fmla="*/ 976544 h 988085"/>
                <a:gd name="connsiteX4" fmla="*/ 20419 w 1562469"/>
                <a:gd name="connsiteY4" fmla="*/ 988085 h 98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2469" h="988085">
                  <a:moveTo>
                    <a:pt x="0" y="0"/>
                  </a:moveTo>
                  <a:lnTo>
                    <a:pt x="1074197" y="0"/>
                  </a:lnTo>
                  <a:lnTo>
                    <a:pt x="1562469" y="488272"/>
                  </a:lnTo>
                  <a:lnTo>
                    <a:pt x="1074197" y="976544"/>
                  </a:lnTo>
                  <a:lnTo>
                    <a:pt x="20419" y="988085"/>
                  </a:lnTo>
                </a:path>
              </a:pathLst>
            </a:custGeom>
            <a:noFill/>
            <a:ln w="571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620978" y="3485483"/>
              <a:ext cx="565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Text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619564" y="4833257"/>
              <a:ext cx="565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Text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EA4F8A4-9E47-4916-8F9C-97339E5793DB}"/>
              </a:ext>
            </a:extLst>
          </p:cNvPr>
          <p:cNvGrpSpPr/>
          <p:nvPr/>
        </p:nvGrpSpPr>
        <p:grpSpPr>
          <a:xfrm>
            <a:off x="6400800" y="1834839"/>
            <a:ext cx="3826276" cy="1266194"/>
            <a:chOff x="6400800" y="1834839"/>
            <a:chExt cx="3826276" cy="1266194"/>
          </a:xfrm>
        </p:grpSpPr>
        <p:grpSp>
          <p:nvGrpSpPr>
            <p:cNvPr id="5" name="Group 11"/>
            <p:cNvGrpSpPr/>
            <p:nvPr/>
          </p:nvGrpSpPr>
          <p:grpSpPr>
            <a:xfrm>
              <a:off x="6400800" y="1863136"/>
              <a:ext cx="3826276" cy="1237897"/>
              <a:chOff x="4358936" y="2516182"/>
              <a:chExt cx="3826276" cy="1237897"/>
            </a:xfrm>
          </p:grpSpPr>
          <p:sp>
            <p:nvSpPr>
              <p:cNvPr id="6" name="Pentagon 2"/>
              <p:cNvSpPr/>
              <p:nvPr/>
            </p:nvSpPr>
            <p:spPr>
              <a:xfrm flipH="1">
                <a:off x="4358936" y="2831340"/>
                <a:ext cx="1162976" cy="620361"/>
              </a:xfrm>
              <a:custGeom>
                <a:avLst/>
                <a:gdLst>
                  <a:gd name="connsiteX0" fmla="*/ 0 w 1562469"/>
                  <a:gd name="connsiteY0" fmla="*/ 0 h 976544"/>
                  <a:gd name="connsiteX1" fmla="*/ 1074197 w 1562469"/>
                  <a:gd name="connsiteY1" fmla="*/ 0 h 976544"/>
                  <a:gd name="connsiteX2" fmla="*/ 1562469 w 1562469"/>
                  <a:gd name="connsiteY2" fmla="*/ 488272 h 976544"/>
                  <a:gd name="connsiteX3" fmla="*/ 1074197 w 1562469"/>
                  <a:gd name="connsiteY3" fmla="*/ 976544 h 976544"/>
                  <a:gd name="connsiteX4" fmla="*/ 0 w 1562469"/>
                  <a:gd name="connsiteY4" fmla="*/ 976544 h 976544"/>
                  <a:gd name="connsiteX5" fmla="*/ 0 w 1562469"/>
                  <a:gd name="connsiteY5" fmla="*/ 0 h 976544"/>
                  <a:gd name="connsiteX0" fmla="*/ 0 w 1562469"/>
                  <a:gd name="connsiteY0" fmla="*/ 0 h 1067984"/>
                  <a:gd name="connsiteX1" fmla="*/ 1074197 w 1562469"/>
                  <a:gd name="connsiteY1" fmla="*/ 0 h 1067984"/>
                  <a:gd name="connsiteX2" fmla="*/ 1562469 w 1562469"/>
                  <a:gd name="connsiteY2" fmla="*/ 488272 h 1067984"/>
                  <a:gd name="connsiteX3" fmla="*/ 1074197 w 1562469"/>
                  <a:gd name="connsiteY3" fmla="*/ 976544 h 1067984"/>
                  <a:gd name="connsiteX4" fmla="*/ 91440 w 1562469"/>
                  <a:gd name="connsiteY4" fmla="*/ 1067984 h 1067984"/>
                  <a:gd name="connsiteX0" fmla="*/ 0 w 1562469"/>
                  <a:gd name="connsiteY0" fmla="*/ 0 h 996963"/>
                  <a:gd name="connsiteX1" fmla="*/ 1074197 w 1562469"/>
                  <a:gd name="connsiteY1" fmla="*/ 0 h 996963"/>
                  <a:gd name="connsiteX2" fmla="*/ 1562469 w 1562469"/>
                  <a:gd name="connsiteY2" fmla="*/ 488272 h 996963"/>
                  <a:gd name="connsiteX3" fmla="*/ 1074197 w 1562469"/>
                  <a:gd name="connsiteY3" fmla="*/ 976544 h 996963"/>
                  <a:gd name="connsiteX4" fmla="*/ 29297 w 1562469"/>
                  <a:gd name="connsiteY4" fmla="*/ 996963 h 996963"/>
                  <a:gd name="connsiteX0" fmla="*/ 0 w 1562469"/>
                  <a:gd name="connsiteY0" fmla="*/ 0 h 976544"/>
                  <a:gd name="connsiteX1" fmla="*/ 1074197 w 1562469"/>
                  <a:gd name="connsiteY1" fmla="*/ 0 h 976544"/>
                  <a:gd name="connsiteX2" fmla="*/ 1562469 w 1562469"/>
                  <a:gd name="connsiteY2" fmla="*/ 488272 h 976544"/>
                  <a:gd name="connsiteX3" fmla="*/ 1074197 w 1562469"/>
                  <a:gd name="connsiteY3" fmla="*/ 976544 h 976544"/>
                  <a:gd name="connsiteX4" fmla="*/ 11542 w 1562469"/>
                  <a:gd name="connsiteY4" fmla="*/ 970330 h 976544"/>
                  <a:gd name="connsiteX0" fmla="*/ 0 w 1562469"/>
                  <a:gd name="connsiteY0" fmla="*/ 0 h 988085"/>
                  <a:gd name="connsiteX1" fmla="*/ 1074197 w 1562469"/>
                  <a:gd name="connsiteY1" fmla="*/ 0 h 988085"/>
                  <a:gd name="connsiteX2" fmla="*/ 1562469 w 1562469"/>
                  <a:gd name="connsiteY2" fmla="*/ 488272 h 988085"/>
                  <a:gd name="connsiteX3" fmla="*/ 1074197 w 1562469"/>
                  <a:gd name="connsiteY3" fmla="*/ 976544 h 988085"/>
                  <a:gd name="connsiteX4" fmla="*/ 20419 w 1562469"/>
                  <a:gd name="connsiteY4" fmla="*/ 988085 h 988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2469" h="988085">
                    <a:moveTo>
                      <a:pt x="0" y="0"/>
                    </a:moveTo>
                    <a:lnTo>
                      <a:pt x="1074197" y="0"/>
                    </a:lnTo>
                    <a:lnTo>
                      <a:pt x="1562469" y="488272"/>
                    </a:lnTo>
                    <a:lnTo>
                      <a:pt x="1074197" y="976544"/>
                    </a:lnTo>
                    <a:lnTo>
                      <a:pt x="20419" y="988085"/>
                    </a:lnTo>
                  </a:path>
                </a:pathLst>
              </a:custGeom>
              <a:noFill/>
              <a:ln w="571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ounded Rectangle 9"/>
              <p:cNvSpPr/>
              <p:nvPr/>
            </p:nvSpPr>
            <p:spPr>
              <a:xfrm>
                <a:off x="5521912" y="2516182"/>
                <a:ext cx="2663300" cy="594803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You can replace this text</a:t>
                </a:r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5521912" y="3159276"/>
                <a:ext cx="2663300" cy="594803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You can replace this text</a:t>
                </a: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6853560" y="1834839"/>
              <a:ext cx="565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Text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6884427" y="2427617"/>
              <a:ext cx="565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Text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910B722-BBA9-42AA-85B4-D7488D39D10D}"/>
              </a:ext>
            </a:extLst>
          </p:cNvPr>
          <p:cNvGrpSpPr/>
          <p:nvPr/>
        </p:nvGrpSpPr>
        <p:grpSpPr>
          <a:xfrm>
            <a:off x="6400800" y="3129261"/>
            <a:ext cx="3826276" cy="1326204"/>
            <a:chOff x="6400800" y="3129261"/>
            <a:chExt cx="3826276" cy="1326204"/>
          </a:xfrm>
        </p:grpSpPr>
        <p:grpSp>
          <p:nvGrpSpPr>
            <p:cNvPr id="7" name="Group 12"/>
            <p:cNvGrpSpPr/>
            <p:nvPr/>
          </p:nvGrpSpPr>
          <p:grpSpPr>
            <a:xfrm>
              <a:off x="6400800" y="3217568"/>
              <a:ext cx="3826276" cy="1237897"/>
              <a:chOff x="4358936" y="2525060"/>
              <a:chExt cx="3826276" cy="1237897"/>
            </a:xfrm>
          </p:grpSpPr>
          <p:sp>
            <p:nvSpPr>
              <p:cNvPr id="14" name="Pentagon 2"/>
              <p:cNvSpPr/>
              <p:nvPr/>
            </p:nvSpPr>
            <p:spPr>
              <a:xfrm flipH="1">
                <a:off x="4358936" y="2831340"/>
                <a:ext cx="1162976" cy="620361"/>
              </a:xfrm>
              <a:custGeom>
                <a:avLst/>
                <a:gdLst>
                  <a:gd name="connsiteX0" fmla="*/ 0 w 1562469"/>
                  <a:gd name="connsiteY0" fmla="*/ 0 h 976544"/>
                  <a:gd name="connsiteX1" fmla="*/ 1074197 w 1562469"/>
                  <a:gd name="connsiteY1" fmla="*/ 0 h 976544"/>
                  <a:gd name="connsiteX2" fmla="*/ 1562469 w 1562469"/>
                  <a:gd name="connsiteY2" fmla="*/ 488272 h 976544"/>
                  <a:gd name="connsiteX3" fmla="*/ 1074197 w 1562469"/>
                  <a:gd name="connsiteY3" fmla="*/ 976544 h 976544"/>
                  <a:gd name="connsiteX4" fmla="*/ 0 w 1562469"/>
                  <a:gd name="connsiteY4" fmla="*/ 976544 h 976544"/>
                  <a:gd name="connsiteX5" fmla="*/ 0 w 1562469"/>
                  <a:gd name="connsiteY5" fmla="*/ 0 h 976544"/>
                  <a:gd name="connsiteX0" fmla="*/ 0 w 1562469"/>
                  <a:gd name="connsiteY0" fmla="*/ 0 h 1067984"/>
                  <a:gd name="connsiteX1" fmla="*/ 1074197 w 1562469"/>
                  <a:gd name="connsiteY1" fmla="*/ 0 h 1067984"/>
                  <a:gd name="connsiteX2" fmla="*/ 1562469 w 1562469"/>
                  <a:gd name="connsiteY2" fmla="*/ 488272 h 1067984"/>
                  <a:gd name="connsiteX3" fmla="*/ 1074197 w 1562469"/>
                  <a:gd name="connsiteY3" fmla="*/ 976544 h 1067984"/>
                  <a:gd name="connsiteX4" fmla="*/ 91440 w 1562469"/>
                  <a:gd name="connsiteY4" fmla="*/ 1067984 h 1067984"/>
                  <a:gd name="connsiteX0" fmla="*/ 0 w 1562469"/>
                  <a:gd name="connsiteY0" fmla="*/ 0 h 996963"/>
                  <a:gd name="connsiteX1" fmla="*/ 1074197 w 1562469"/>
                  <a:gd name="connsiteY1" fmla="*/ 0 h 996963"/>
                  <a:gd name="connsiteX2" fmla="*/ 1562469 w 1562469"/>
                  <a:gd name="connsiteY2" fmla="*/ 488272 h 996963"/>
                  <a:gd name="connsiteX3" fmla="*/ 1074197 w 1562469"/>
                  <a:gd name="connsiteY3" fmla="*/ 976544 h 996963"/>
                  <a:gd name="connsiteX4" fmla="*/ 29297 w 1562469"/>
                  <a:gd name="connsiteY4" fmla="*/ 996963 h 996963"/>
                  <a:gd name="connsiteX0" fmla="*/ 0 w 1562469"/>
                  <a:gd name="connsiteY0" fmla="*/ 0 h 976544"/>
                  <a:gd name="connsiteX1" fmla="*/ 1074197 w 1562469"/>
                  <a:gd name="connsiteY1" fmla="*/ 0 h 976544"/>
                  <a:gd name="connsiteX2" fmla="*/ 1562469 w 1562469"/>
                  <a:gd name="connsiteY2" fmla="*/ 488272 h 976544"/>
                  <a:gd name="connsiteX3" fmla="*/ 1074197 w 1562469"/>
                  <a:gd name="connsiteY3" fmla="*/ 976544 h 976544"/>
                  <a:gd name="connsiteX4" fmla="*/ 11542 w 1562469"/>
                  <a:gd name="connsiteY4" fmla="*/ 970330 h 976544"/>
                  <a:gd name="connsiteX0" fmla="*/ 0 w 1562469"/>
                  <a:gd name="connsiteY0" fmla="*/ 0 h 988085"/>
                  <a:gd name="connsiteX1" fmla="*/ 1074197 w 1562469"/>
                  <a:gd name="connsiteY1" fmla="*/ 0 h 988085"/>
                  <a:gd name="connsiteX2" fmla="*/ 1562469 w 1562469"/>
                  <a:gd name="connsiteY2" fmla="*/ 488272 h 988085"/>
                  <a:gd name="connsiteX3" fmla="*/ 1074197 w 1562469"/>
                  <a:gd name="connsiteY3" fmla="*/ 976544 h 988085"/>
                  <a:gd name="connsiteX4" fmla="*/ 20419 w 1562469"/>
                  <a:gd name="connsiteY4" fmla="*/ 988085 h 988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2469" h="988085">
                    <a:moveTo>
                      <a:pt x="0" y="0"/>
                    </a:moveTo>
                    <a:lnTo>
                      <a:pt x="1074197" y="0"/>
                    </a:lnTo>
                    <a:lnTo>
                      <a:pt x="1562469" y="488272"/>
                    </a:lnTo>
                    <a:lnTo>
                      <a:pt x="1074197" y="976544"/>
                    </a:lnTo>
                    <a:lnTo>
                      <a:pt x="20419" y="988085"/>
                    </a:lnTo>
                  </a:path>
                </a:pathLst>
              </a:custGeom>
              <a:noFill/>
              <a:ln w="571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ed Rectangle 14"/>
              <p:cNvSpPr/>
              <p:nvPr/>
            </p:nvSpPr>
            <p:spPr>
              <a:xfrm>
                <a:off x="5521912" y="2525060"/>
                <a:ext cx="2663300" cy="594803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You can replace this text</a:t>
                </a: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5521912" y="3168154"/>
                <a:ext cx="2663300" cy="594803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You can replace this text</a:t>
                </a: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6853560" y="3129261"/>
              <a:ext cx="565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Text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861031" y="3794518"/>
              <a:ext cx="565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Text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CB2A823-4536-4194-B883-BB2849864003}"/>
              </a:ext>
            </a:extLst>
          </p:cNvPr>
          <p:cNvGrpSpPr/>
          <p:nvPr/>
        </p:nvGrpSpPr>
        <p:grpSpPr>
          <a:xfrm>
            <a:off x="6400800" y="4501838"/>
            <a:ext cx="3826276" cy="1308059"/>
            <a:chOff x="6400800" y="4501838"/>
            <a:chExt cx="3826276" cy="1308059"/>
          </a:xfrm>
        </p:grpSpPr>
        <p:grpSp>
          <p:nvGrpSpPr>
            <p:cNvPr id="8" name="Group 17"/>
            <p:cNvGrpSpPr/>
            <p:nvPr/>
          </p:nvGrpSpPr>
          <p:grpSpPr>
            <a:xfrm>
              <a:off x="6400800" y="4572000"/>
              <a:ext cx="3826276" cy="1237897"/>
              <a:chOff x="4358936" y="2525060"/>
              <a:chExt cx="3826276" cy="1237897"/>
            </a:xfrm>
          </p:grpSpPr>
          <p:sp>
            <p:nvSpPr>
              <p:cNvPr id="19" name="Pentagon 2"/>
              <p:cNvSpPr/>
              <p:nvPr/>
            </p:nvSpPr>
            <p:spPr>
              <a:xfrm flipH="1">
                <a:off x="4358936" y="2831340"/>
                <a:ext cx="1162976" cy="620361"/>
              </a:xfrm>
              <a:custGeom>
                <a:avLst/>
                <a:gdLst>
                  <a:gd name="connsiteX0" fmla="*/ 0 w 1562469"/>
                  <a:gd name="connsiteY0" fmla="*/ 0 h 976544"/>
                  <a:gd name="connsiteX1" fmla="*/ 1074197 w 1562469"/>
                  <a:gd name="connsiteY1" fmla="*/ 0 h 976544"/>
                  <a:gd name="connsiteX2" fmla="*/ 1562469 w 1562469"/>
                  <a:gd name="connsiteY2" fmla="*/ 488272 h 976544"/>
                  <a:gd name="connsiteX3" fmla="*/ 1074197 w 1562469"/>
                  <a:gd name="connsiteY3" fmla="*/ 976544 h 976544"/>
                  <a:gd name="connsiteX4" fmla="*/ 0 w 1562469"/>
                  <a:gd name="connsiteY4" fmla="*/ 976544 h 976544"/>
                  <a:gd name="connsiteX5" fmla="*/ 0 w 1562469"/>
                  <a:gd name="connsiteY5" fmla="*/ 0 h 976544"/>
                  <a:gd name="connsiteX0" fmla="*/ 0 w 1562469"/>
                  <a:gd name="connsiteY0" fmla="*/ 0 h 1067984"/>
                  <a:gd name="connsiteX1" fmla="*/ 1074197 w 1562469"/>
                  <a:gd name="connsiteY1" fmla="*/ 0 h 1067984"/>
                  <a:gd name="connsiteX2" fmla="*/ 1562469 w 1562469"/>
                  <a:gd name="connsiteY2" fmla="*/ 488272 h 1067984"/>
                  <a:gd name="connsiteX3" fmla="*/ 1074197 w 1562469"/>
                  <a:gd name="connsiteY3" fmla="*/ 976544 h 1067984"/>
                  <a:gd name="connsiteX4" fmla="*/ 91440 w 1562469"/>
                  <a:gd name="connsiteY4" fmla="*/ 1067984 h 1067984"/>
                  <a:gd name="connsiteX0" fmla="*/ 0 w 1562469"/>
                  <a:gd name="connsiteY0" fmla="*/ 0 h 996963"/>
                  <a:gd name="connsiteX1" fmla="*/ 1074197 w 1562469"/>
                  <a:gd name="connsiteY1" fmla="*/ 0 h 996963"/>
                  <a:gd name="connsiteX2" fmla="*/ 1562469 w 1562469"/>
                  <a:gd name="connsiteY2" fmla="*/ 488272 h 996963"/>
                  <a:gd name="connsiteX3" fmla="*/ 1074197 w 1562469"/>
                  <a:gd name="connsiteY3" fmla="*/ 976544 h 996963"/>
                  <a:gd name="connsiteX4" fmla="*/ 29297 w 1562469"/>
                  <a:gd name="connsiteY4" fmla="*/ 996963 h 996963"/>
                  <a:gd name="connsiteX0" fmla="*/ 0 w 1562469"/>
                  <a:gd name="connsiteY0" fmla="*/ 0 h 976544"/>
                  <a:gd name="connsiteX1" fmla="*/ 1074197 w 1562469"/>
                  <a:gd name="connsiteY1" fmla="*/ 0 h 976544"/>
                  <a:gd name="connsiteX2" fmla="*/ 1562469 w 1562469"/>
                  <a:gd name="connsiteY2" fmla="*/ 488272 h 976544"/>
                  <a:gd name="connsiteX3" fmla="*/ 1074197 w 1562469"/>
                  <a:gd name="connsiteY3" fmla="*/ 976544 h 976544"/>
                  <a:gd name="connsiteX4" fmla="*/ 11542 w 1562469"/>
                  <a:gd name="connsiteY4" fmla="*/ 970330 h 976544"/>
                  <a:gd name="connsiteX0" fmla="*/ 0 w 1562469"/>
                  <a:gd name="connsiteY0" fmla="*/ 0 h 988085"/>
                  <a:gd name="connsiteX1" fmla="*/ 1074197 w 1562469"/>
                  <a:gd name="connsiteY1" fmla="*/ 0 h 988085"/>
                  <a:gd name="connsiteX2" fmla="*/ 1562469 w 1562469"/>
                  <a:gd name="connsiteY2" fmla="*/ 488272 h 988085"/>
                  <a:gd name="connsiteX3" fmla="*/ 1074197 w 1562469"/>
                  <a:gd name="connsiteY3" fmla="*/ 976544 h 988085"/>
                  <a:gd name="connsiteX4" fmla="*/ 20419 w 1562469"/>
                  <a:gd name="connsiteY4" fmla="*/ 988085 h 9880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62469" h="988085">
                    <a:moveTo>
                      <a:pt x="0" y="0"/>
                    </a:moveTo>
                    <a:lnTo>
                      <a:pt x="1074197" y="0"/>
                    </a:lnTo>
                    <a:lnTo>
                      <a:pt x="1562469" y="488272"/>
                    </a:lnTo>
                    <a:lnTo>
                      <a:pt x="1074197" y="976544"/>
                    </a:lnTo>
                    <a:lnTo>
                      <a:pt x="20419" y="988085"/>
                    </a:lnTo>
                  </a:path>
                </a:pathLst>
              </a:custGeom>
              <a:noFill/>
              <a:ln w="571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5521912" y="2525060"/>
                <a:ext cx="2663300" cy="594803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You can replace this text</a:t>
                </a: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5521912" y="3168154"/>
                <a:ext cx="2663300" cy="594803"/>
              </a:xfrm>
              <a:prstGeom prst="roundRect">
                <a:avLst>
                  <a:gd name="adj" fmla="val 5000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You can replace this text</a:t>
                </a:r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6869909" y="4501838"/>
              <a:ext cx="565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Text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853560" y="5109319"/>
              <a:ext cx="565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Text</a:t>
              </a:r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2274296" y="5019221"/>
            <a:ext cx="2419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Add or delete branches as per your need</a:t>
            </a:r>
          </a:p>
        </p:txBody>
      </p:sp>
    </p:spTree>
    <p:extLst>
      <p:ext uri="{BB962C8B-B14F-4D97-AF65-F5344CB8AC3E}">
        <p14:creationId xmlns:p14="http://schemas.microsoft.com/office/powerpoint/2010/main" val="77038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3 Step Process with Photos</a:t>
            </a:r>
          </a:p>
        </p:txBody>
      </p:sp>
      <p:sp>
        <p:nvSpPr>
          <p:cNvPr id="3" name="Rectangle 2"/>
          <p:cNvSpPr/>
          <p:nvPr/>
        </p:nvSpPr>
        <p:spPr>
          <a:xfrm>
            <a:off x="48000" y="4799816"/>
            <a:ext cx="12096000" cy="20025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grpSp>
        <p:nvGrpSpPr>
          <p:cNvPr id="5" name="Group 35"/>
          <p:cNvGrpSpPr/>
          <p:nvPr/>
        </p:nvGrpSpPr>
        <p:grpSpPr>
          <a:xfrm>
            <a:off x="1302255" y="1225973"/>
            <a:ext cx="2438400" cy="3644872"/>
            <a:chOff x="304800" y="1219200"/>
            <a:chExt cx="2438400" cy="3644872"/>
          </a:xfrm>
        </p:grpSpPr>
        <p:sp>
          <p:nvSpPr>
            <p:cNvPr id="21" name="Rounded Rectangle 20"/>
            <p:cNvSpPr/>
            <p:nvPr/>
          </p:nvSpPr>
          <p:spPr>
            <a:xfrm>
              <a:off x="304800" y="1326930"/>
              <a:ext cx="2438400" cy="3537142"/>
            </a:xfrm>
            <a:prstGeom prst="roundRect">
              <a:avLst>
                <a:gd name="adj" fmla="val 0"/>
              </a:avLst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rtlCol="0" anchor="t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libri" pitchFamily="34" charset="0"/>
                </a:rPr>
                <a:t>Your text here explaining this criteria. More details here.</a:t>
              </a:r>
            </a:p>
          </p:txBody>
        </p:sp>
        <p:sp>
          <p:nvSpPr>
            <p:cNvPr id="30" name="Oval 29"/>
            <p:cNvSpPr/>
            <p:nvPr/>
          </p:nvSpPr>
          <p:spPr>
            <a:xfrm>
              <a:off x="1371600" y="1219200"/>
              <a:ext cx="228600" cy="2286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6" name="Group 36"/>
          <p:cNvGrpSpPr/>
          <p:nvPr/>
        </p:nvGrpSpPr>
        <p:grpSpPr>
          <a:xfrm>
            <a:off x="4903470" y="1586392"/>
            <a:ext cx="2438400" cy="3692428"/>
            <a:chOff x="3429000" y="1447800"/>
            <a:chExt cx="2438400" cy="3692428"/>
          </a:xfrm>
        </p:grpSpPr>
        <p:sp>
          <p:nvSpPr>
            <p:cNvPr id="22" name="Rounded Rectangle 21"/>
            <p:cNvSpPr/>
            <p:nvPr/>
          </p:nvSpPr>
          <p:spPr>
            <a:xfrm>
              <a:off x="3429000" y="1579180"/>
              <a:ext cx="2438400" cy="3561048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rtlCol="0" anchor="t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libri" pitchFamily="34" charset="0"/>
                </a:rPr>
                <a:t>You can replace the photos by using Shape Fill &gt; Picture option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4572000" y="1447800"/>
              <a:ext cx="228600" cy="2286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10" name="Group 37"/>
          <p:cNvGrpSpPr/>
          <p:nvPr/>
        </p:nvGrpSpPr>
        <p:grpSpPr>
          <a:xfrm>
            <a:off x="8428485" y="1219200"/>
            <a:ext cx="2438400" cy="3610778"/>
            <a:chOff x="6172200" y="1219200"/>
            <a:chExt cx="2438400" cy="3610778"/>
          </a:xfrm>
        </p:grpSpPr>
        <p:sp>
          <p:nvSpPr>
            <p:cNvPr id="23" name="Rounded Rectangle 22"/>
            <p:cNvSpPr/>
            <p:nvPr/>
          </p:nvSpPr>
          <p:spPr>
            <a:xfrm>
              <a:off x="6172200" y="1350580"/>
              <a:ext cx="2438400" cy="3479398"/>
            </a:xfrm>
            <a:prstGeom prst="roundRect">
              <a:avLst>
                <a:gd name="adj" fmla="val 0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182880" rtlCol="0" anchor="t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libri" pitchFamily="34" charset="0"/>
                </a:rPr>
                <a:t>Your text here explaining this criteria. More details here.</a:t>
              </a:r>
            </a:p>
          </p:txBody>
        </p:sp>
        <p:sp>
          <p:nvSpPr>
            <p:cNvPr id="32" name="Oval 31"/>
            <p:cNvSpPr/>
            <p:nvPr/>
          </p:nvSpPr>
          <p:spPr>
            <a:xfrm>
              <a:off x="7315200" y="1219200"/>
              <a:ext cx="228600" cy="2286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1" name="Rounded Rectangle 10"/>
          <p:cNvSpPr/>
          <p:nvPr/>
        </p:nvSpPr>
        <p:spPr>
          <a:xfrm>
            <a:off x="1321305" y="3171591"/>
            <a:ext cx="2400300" cy="167385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ounded Rectangle 33"/>
          <p:cNvSpPr/>
          <p:nvPr/>
        </p:nvSpPr>
        <p:spPr>
          <a:xfrm>
            <a:off x="4922520" y="3588033"/>
            <a:ext cx="2400300" cy="1673853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ounded Rectangle 34"/>
          <p:cNvSpPr/>
          <p:nvPr/>
        </p:nvSpPr>
        <p:spPr>
          <a:xfrm>
            <a:off x="8447535" y="3130950"/>
            <a:ext cx="2400300" cy="1673853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BF73B757-47E3-46F4-8DE7-581EDEC79117}"/>
              </a:ext>
            </a:extLst>
          </p:cNvPr>
          <p:cNvSpPr/>
          <p:nvPr/>
        </p:nvSpPr>
        <p:spPr>
          <a:xfrm rot="5400000">
            <a:off x="3965982" y="2899020"/>
            <a:ext cx="838200" cy="370819"/>
          </a:xfrm>
          <a:prstGeom prst="triangle">
            <a:avLst/>
          </a:prstGeom>
          <a:gradFill>
            <a:gsLst>
              <a:gs pos="0">
                <a:schemeClr val="bg2">
                  <a:lumMod val="25000"/>
                </a:schemeClr>
              </a:gs>
              <a:gs pos="80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</a:gra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B9DD251D-0467-4DC1-AE48-76F93AB6B533}"/>
              </a:ext>
            </a:extLst>
          </p:cNvPr>
          <p:cNvSpPr/>
          <p:nvPr/>
        </p:nvSpPr>
        <p:spPr>
          <a:xfrm rot="5400000">
            <a:off x="7432392" y="1699418"/>
            <a:ext cx="838200" cy="370819"/>
          </a:xfrm>
          <a:prstGeom prst="triangl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4" grpId="0" animBg="1"/>
      <p:bldP spid="35" grpId="0" animBg="1"/>
      <p:bldP spid="18" grpId="0" animBg="1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6">
            <a:extLst>
              <a:ext uri="{FF2B5EF4-FFF2-40B4-BE49-F238E27FC236}">
                <a16:creationId xmlns:a16="http://schemas.microsoft.com/office/drawing/2014/main" id="{680E3A62-814D-4850-A6EE-551140B9F837}"/>
              </a:ext>
            </a:extLst>
          </p:cNvPr>
          <p:cNvGrpSpPr/>
          <p:nvPr/>
        </p:nvGrpSpPr>
        <p:grpSpPr>
          <a:xfrm>
            <a:off x="4191000" y="5080763"/>
            <a:ext cx="6265013" cy="1502599"/>
            <a:chOff x="990600" y="4495800"/>
            <a:chExt cx="7942800" cy="19050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E12BE6C-D499-492C-9C89-D7773469CF96}"/>
                </a:ext>
              </a:extLst>
            </p:cNvPr>
            <p:cNvSpPr/>
            <p:nvPr/>
          </p:nvSpPr>
          <p:spPr>
            <a:xfrm>
              <a:off x="2971800" y="4495800"/>
              <a:ext cx="5961600" cy="1905000"/>
            </a:xfrm>
            <a:prstGeom prst="rect">
              <a:avLst/>
            </a:prstGeom>
            <a:ln>
              <a:solidFill>
                <a:schemeClr val="bg1"/>
              </a:solidFill>
            </a:ln>
            <a:effectLst>
              <a:outerShdw blurRad="1778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3E9E25AB-9A60-4052-BFA7-EE74635585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600" y="4495800"/>
              <a:ext cx="2581275" cy="1905000"/>
            </a:xfrm>
            <a:custGeom>
              <a:avLst/>
              <a:gdLst/>
              <a:ahLst/>
              <a:cxnLst>
                <a:cxn ang="0">
                  <a:pos x="1626" y="132"/>
                </a:cxn>
                <a:cxn ang="0">
                  <a:pos x="1624" y="105"/>
                </a:cxn>
                <a:cxn ang="0">
                  <a:pos x="1616" y="81"/>
                </a:cxn>
                <a:cxn ang="0">
                  <a:pos x="1604" y="59"/>
                </a:cxn>
                <a:cxn ang="0">
                  <a:pos x="1587" y="39"/>
                </a:cxn>
                <a:cxn ang="0">
                  <a:pos x="1568" y="23"/>
                </a:cxn>
                <a:cxn ang="0">
                  <a:pos x="1546" y="10"/>
                </a:cxn>
                <a:cxn ang="0">
                  <a:pos x="1521" y="4"/>
                </a:cxn>
                <a:cxn ang="0">
                  <a:pos x="1494" y="0"/>
                </a:cxn>
                <a:cxn ang="0">
                  <a:pos x="132" y="0"/>
                </a:cxn>
                <a:cxn ang="0">
                  <a:pos x="105" y="4"/>
                </a:cxn>
                <a:cxn ang="0">
                  <a:pos x="80" y="10"/>
                </a:cxn>
                <a:cxn ang="0">
                  <a:pos x="58" y="23"/>
                </a:cxn>
                <a:cxn ang="0">
                  <a:pos x="39" y="39"/>
                </a:cxn>
                <a:cxn ang="0">
                  <a:pos x="22" y="59"/>
                </a:cxn>
                <a:cxn ang="0">
                  <a:pos x="10" y="81"/>
                </a:cxn>
                <a:cxn ang="0">
                  <a:pos x="2" y="105"/>
                </a:cxn>
                <a:cxn ang="0">
                  <a:pos x="0" y="132"/>
                </a:cxn>
                <a:cxn ang="0">
                  <a:pos x="0" y="477"/>
                </a:cxn>
                <a:cxn ang="0">
                  <a:pos x="2" y="498"/>
                </a:cxn>
                <a:cxn ang="0">
                  <a:pos x="6" y="518"/>
                </a:cxn>
                <a:cxn ang="0">
                  <a:pos x="14" y="537"/>
                </a:cxn>
                <a:cxn ang="0">
                  <a:pos x="38" y="570"/>
                </a:cxn>
                <a:cxn ang="0">
                  <a:pos x="70" y="593"/>
                </a:cxn>
                <a:cxn ang="0">
                  <a:pos x="88" y="603"/>
                </a:cxn>
                <a:cxn ang="0">
                  <a:pos x="91" y="603"/>
                </a:cxn>
                <a:cxn ang="0">
                  <a:pos x="101" y="605"/>
                </a:cxn>
                <a:cxn ang="0">
                  <a:pos x="121" y="608"/>
                </a:cxn>
                <a:cxn ang="0">
                  <a:pos x="136" y="609"/>
                </a:cxn>
                <a:cxn ang="0">
                  <a:pos x="153" y="614"/>
                </a:cxn>
                <a:cxn ang="0">
                  <a:pos x="184" y="629"/>
                </a:cxn>
                <a:cxn ang="0">
                  <a:pos x="212" y="649"/>
                </a:cxn>
                <a:cxn ang="0">
                  <a:pos x="237" y="674"/>
                </a:cxn>
                <a:cxn ang="0">
                  <a:pos x="258" y="701"/>
                </a:cxn>
                <a:cxn ang="0">
                  <a:pos x="274" y="733"/>
                </a:cxn>
                <a:cxn ang="0">
                  <a:pos x="286" y="769"/>
                </a:cxn>
                <a:cxn ang="0">
                  <a:pos x="291" y="806"/>
                </a:cxn>
                <a:cxn ang="0">
                  <a:pos x="294" y="825"/>
                </a:cxn>
                <a:cxn ang="0">
                  <a:pos x="294" y="1387"/>
                </a:cxn>
                <a:cxn ang="0">
                  <a:pos x="294" y="1401"/>
                </a:cxn>
                <a:cxn ang="0">
                  <a:pos x="299" y="1427"/>
                </a:cxn>
                <a:cxn ang="0">
                  <a:pos x="310" y="1451"/>
                </a:cxn>
                <a:cxn ang="0">
                  <a:pos x="324" y="1472"/>
                </a:cxn>
                <a:cxn ang="0">
                  <a:pos x="341" y="1489"/>
                </a:cxn>
                <a:cxn ang="0">
                  <a:pos x="362" y="1504"/>
                </a:cxn>
                <a:cxn ang="0">
                  <a:pos x="386" y="1514"/>
                </a:cxn>
                <a:cxn ang="0">
                  <a:pos x="413" y="1519"/>
                </a:cxn>
                <a:cxn ang="0">
                  <a:pos x="1494" y="1519"/>
                </a:cxn>
                <a:cxn ang="0">
                  <a:pos x="1508" y="1519"/>
                </a:cxn>
                <a:cxn ang="0">
                  <a:pos x="1533" y="1514"/>
                </a:cxn>
                <a:cxn ang="0">
                  <a:pos x="1556" y="1504"/>
                </a:cxn>
                <a:cxn ang="0">
                  <a:pos x="1578" y="1489"/>
                </a:cxn>
                <a:cxn ang="0">
                  <a:pos x="1596" y="1472"/>
                </a:cxn>
                <a:cxn ang="0">
                  <a:pos x="1611" y="1451"/>
                </a:cxn>
                <a:cxn ang="0">
                  <a:pos x="1620" y="1427"/>
                </a:cxn>
                <a:cxn ang="0">
                  <a:pos x="1625" y="1401"/>
                </a:cxn>
                <a:cxn ang="0">
                  <a:pos x="1626" y="498"/>
                </a:cxn>
                <a:cxn ang="0">
                  <a:pos x="1625" y="488"/>
                </a:cxn>
                <a:cxn ang="0">
                  <a:pos x="1626" y="477"/>
                </a:cxn>
              </a:cxnLst>
              <a:rect l="0" t="0" r="r" b="b"/>
              <a:pathLst>
                <a:path w="1626" h="1519">
                  <a:moveTo>
                    <a:pt x="1626" y="132"/>
                  </a:moveTo>
                  <a:lnTo>
                    <a:pt x="1626" y="132"/>
                  </a:lnTo>
                  <a:lnTo>
                    <a:pt x="1625" y="118"/>
                  </a:lnTo>
                  <a:lnTo>
                    <a:pt x="1624" y="105"/>
                  </a:lnTo>
                  <a:lnTo>
                    <a:pt x="1620" y="93"/>
                  </a:lnTo>
                  <a:lnTo>
                    <a:pt x="1616" y="81"/>
                  </a:lnTo>
                  <a:lnTo>
                    <a:pt x="1611" y="70"/>
                  </a:lnTo>
                  <a:lnTo>
                    <a:pt x="1604" y="59"/>
                  </a:lnTo>
                  <a:lnTo>
                    <a:pt x="1596" y="48"/>
                  </a:lnTo>
                  <a:lnTo>
                    <a:pt x="1587" y="39"/>
                  </a:lnTo>
                  <a:lnTo>
                    <a:pt x="1578" y="30"/>
                  </a:lnTo>
                  <a:lnTo>
                    <a:pt x="1568" y="23"/>
                  </a:lnTo>
                  <a:lnTo>
                    <a:pt x="1556" y="17"/>
                  </a:lnTo>
                  <a:lnTo>
                    <a:pt x="1546" y="10"/>
                  </a:lnTo>
                  <a:lnTo>
                    <a:pt x="1533" y="6"/>
                  </a:lnTo>
                  <a:lnTo>
                    <a:pt x="1521" y="4"/>
                  </a:lnTo>
                  <a:lnTo>
                    <a:pt x="1508" y="1"/>
                  </a:lnTo>
                  <a:lnTo>
                    <a:pt x="1494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18" y="1"/>
                  </a:lnTo>
                  <a:lnTo>
                    <a:pt x="105" y="4"/>
                  </a:lnTo>
                  <a:lnTo>
                    <a:pt x="93" y="6"/>
                  </a:lnTo>
                  <a:lnTo>
                    <a:pt x="80" y="10"/>
                  </a:lnTo>
                  <a:lnTo>
                    <a:pt x="70" y="17"/>
                  </a:lnTo>
                  <a:lnTo>
                    <a:pt x="58" y="23"/>
                  </a:lnTo>
                  <a:lnTo>
                    <a:pt x="48" y="30"/>
                  </a:lnTo>
                  <a:lnTo>
                    <a:pt x="39" y="39"/>
                  </a:lnTo>
                  <a:lnTo>
                    <a:pt x="30" y="48"/>
                  </a:lnTo>
                  <a:lnTo>
                    <a:pt x="22" y="59"/>
                  </a:lnTo>
                  <a:lnTo>
                    <a:pt x="15" y="70"/>
                  </a:lnTo>
                  <a:lnTo>
                    <a:pt x="10" y="81"/>
                  </a:lnTo>
                  <a:lnTo>
                    <a:pt x="6" y="93"/>
                  </a:lnTo>
                  <a:lnTo>
                    <a:pt x="2" y="105"/>
                  </a:lnTo>
                  <a:lnTo>
                    <a:pt x="1" y="118"/>
                  </a:lnTo>
                  <a:lnTo>
                    <a:pt x="0" y="132"/>
                  </a:lnTo>
                  <a:lnTo>
                    <a:pt x="0" y="477"/>
                  </a:lnTo>
                  <a:lnTo>
                    <a:pt x="0" y="477"/>
                  </a:lnTo>
                  <a:lnTo>
                    <a:pt x="1" y="488"/>
                  </a:lnTo>
                  <a:lnTo>
                    <a:pt x="2" y="498"/>
                  </a:lnTo>
                  <a:lnTo>
                    <a:pt x="4" y="509"/>
                  </a:lnTo>
                  <a:lnTo>
                    <a:pt x="6" y="518"/>
                  </a:lnTo>
                  <a:lnTo>
                    <a:pt x="10" y="527"/>
                  </a:lnTo>
                  <a:lnTo>
                    <a:pt x="14" y="537"/>
                  </a:lnTo>
                  <a:lnTo>
                    <a:pt x="25" y="554"/>
                  </a:lnTo>
                  <a:lnTo>
                    <a:pt x="38" y="570"/>
                  </a:lnTo>
                  <a:lnTo>
                    <a:pt x="52" y="583"/>
                  </a:lnTo>
                  <a:lnTo>
                    <a:pt x="70" y="593"/>
                  </a:lnTo>
                  <a:lnTo>
                    <a:pt x="88" y="601"/>
                  </a:lnTo>
                  <a:lnTo>
                    <a:pt x="88" y="603"/>
                  </a:lnTo>
                  <a:lnTo>
                    <a:pt x="88" y="603"/>
                  </a:lnTo>
                  <a:lnTo>
                    <a:pt x="91" y="603"/>
                  </a:lnTo>
                  <a:lnTo>
                    <a:pt x="91" y="603"/>
                  </a:lnTo>
                  <a:lnTo>
                    <a:pt x="101" y="605"/>
                  </a:lnTo>
                  <a:lnTo>
                    <a:pt x="110" y="606"/>
                  </a:lnTo>
                  <a:lnTo>
                    <a:pt x="121" y="608"/>
                  </a:lnTo>
                  <a:lnTo>
                    <a:pt x="132" y="609"/>
                  </a:lnTo>
                  <a:lnTo>
                    <a:pt x="136" y="609"/>
                  </a:lnTo>
                  <a:lnTo>
                    <a:pt x="136" y="609"/>
                  </a:lnTo>
                  <a:lnTo>
                    <a:pt x="153" y="614"/>
                  </a:lnTo>
                  <a:lnTo>
                    <a:pt x="169" y="621"/>
                  </a:lnTo>
                  <a:lnTo>
                    <a:pt x="184" y="629"/>
                  </a:lnTo>
                  <a:lnTo>
                    <a:pt x="199" y="638"/>
                  </a:lnTo>
                  <a:lnTo>
                    <a:pt x="212" y="649"/>
                  </a:lnTo>
                  <a:lnTo>
                    <a:pt x="225" y="661"/>
                  </a:lnTo>
                  <a:lnTo>
                    <a:pt x="237" y="674"/>
                  </a:lnTo>
                  <a:lnTo>
                    <a:pt x="248" y="687"/>
                  </a:lnTo>
                  <a:lnTo>
                    <a:pt x="258" y="701"/>
                  </a:lnTo>
                  <a:lnTo>
                    <a:pt x="266" y="717"/>
                  </a:lnTo>
                  <a:lnTo>
                    <a:pt x="274" y="733"/>
                  </a:lnTo>
                  <a:lnTo>
                    <a:pt x="281" y="750"/>
                  </a:lnTo>
                  <a:lnTo>
                    <a:pt x="286" y="769"/>
                  </a:lnTo>
                  <a:lnTo>
                    <a:pt x="290" y="787"/>
                  </a:lnTo>
                  <a:lnTo>
                    <a:pt x="291" y="806"/>
                  </a:lnTo>
                  <a:lnTo>
                    <a:pt x="293" y="825"/>
                  </a:lnTo>
                  <a:lnTo>
                    <a:pt x="294" y="825"/>
                  </a:lnTo>
                  <a:lnTo>
                    <a:pt x="294" y="831"/>
                  </a:lnTo>
                  <a:lnTo>
                    <a:pt x="294" y="1387"/>
                  </a:lnTo>
                  <a:lnTo>
                    <a:pt x="294" y="1387"/>
                  </a:lnTo>
                  <a:lnTo>
                    <a:pt x="294" y="1401"/>
                  </a:lnTo>
                  <a:lnTo>
                    <a:pt x="296" y="1414"/>
                  </a:lnTo>
                  <a:lnTo>
                    <a:pt x="299" y="1427"/>
                  </a:lnTo>
                  <a:lnTo>
                    <a:pt x="304" y="1439"/>
                  </a:lnTo>
                  <a:lnTo>
                    <a:pt x="310" y="1451"/>
                  </a:lnTo>
                  <a:lnTo>
                    <a:pt x="316" y="1461"/>
                  </a:lnTo>
                  <a:lnTo>
                    <a:pt x="324" y="1472"/>
                  </a:lnTo>
                  <a:lnTo>
                    <a:pt x="332" y="1481"/>
                  </a:lnTo>
                  <a:lnTo>
                    <a:pt x="341" y="1489"/>
                  </a:lnTo>
                  <a:lnTo>
                    <a:pt x="352" y="1497"/>
                  </a:lnTo>
                  <a:lnTo>
                    <a:pt x="362" y="1504"/>
                  </a:lnTo>
                  <a:lnTo>
                    <a:pt x="374" y="1509"/>
                  </a:lnTo>
                  <a:lnTo>
                    <a:pt x="386" y="1514"/>
                  </a:lnTo>
                  <a:lnTo>
                    <a:pt x="399" y="1517"/>
                  </a:lnTo>
                  <a:lnTo>
                    <a:pt x="413" y="1519"/>
                  </a:lnTo>
                  <a:lnTo>
                    <a:pt x="426" y="1519"/>
                  </a:lnTo>
                  <a:lnTo>
                    <a:pt x="1494" y="1519"/>
                  </a:lnTo>
                  <a:lnTo>
                    <a:pt x="1494" y="1519"/>
                  </a:lnTo>
                  <a:lnTo>
                    <a:pt x="1508" y="1519"/>
                  </a:lnTo>
                  <a:lnTo>
                    <a:pt x="1521" y="1517"/>
                  </a:lnTo>
                  <a:lnTo>
                    <a:pt x="1533" y="1514"/>
                  </a:lnTo>
                  <a:lnTo>
                    <a:pt x="1546" y="1509"/>
                  </a:lnTo>
                  <a:lnTo>
                    <a:pt x="1556" y="1504"/>
                  </a:lnTo>
                  <a:lnTo>
                    <a:pt x="1568" y="1497"/>
                  </a:lnTo>
                  <a:lnTo>
                    <a:pt x="1578" y="1489"/>
                  </a:lnTo>
                  <a:lnTo>
                    <a:pt x="1587" y="1481"/>
                  </a:lnTo>
                  <a:lnTo>
                    <a:pt x="1596" y="1472"/>
                  </a:lnTo>
                  <a:lnTo>
                    <a:pt x="1604" y="1461"/>
                  </a:lnTo>
                  <a:lnTo>
                    <a:pt x="1611" y="1451"/>
                  </a:lnTo>
                  <a:lnTo>
                    <a:pt x="1616" y="1439"/>
                  </a:lnTo>
                  <a:lnTo>
                    <a:pt x="1620" y="1427"/>
                  </a:lnTo>
                  <a:lnTo>
                    <a:pt x="1624" y="1414"/>
                  </a:lnTo>
                  <a:lnTo>
                    <a:pt x="1625" y="1401"/>
                  </a:lnTo>
                  <a:lnTo>
                    <a:pt x="1626" y="1387"/>
                  </a:lnTo>
                  <a:lnTo>
                    <a:pt x="1626" y="498"/>
                  </a:lnTo>
                  <a:lnTo>
                    <a:pt x="1626" y="498"/>
                  </a:lnTo>
                  <a:lnTo>
                    <a:pt x="1625" y="488"/>
                  </a:lnTo>
                  <a:lnTo>
                    <a:pt x="1625" y="488"/>
                  </a:lnTo>
                  <a:lnTo>
                    <a:pt x="1626" y="477"/>
                  </a:lnTo>
                  <a:lnTo>
                    <a:pt x="1626" y="132"/>
                  </a:lnTo>
                  <a:close/>
                </a:path>
              </a:pathLst>
            </a:custGeom>
            <a:ln>
              <a:solidFill>
                <a:schemeClr val="bg1"/>
              </a:solidFill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86B4C4A-E155-44C6-8DD1-F702C05DBA62}"/>
                </a:ext>
              </a:extLst>
            </p:cNvPr>
            <p:cNvSpPr txBox="1"/>
            <p:nvPr/>
          </p:nvSpPr>
          <p:spPr>
            <a:xfrm>
              <a:off x="3749444" y="4743041"/>
              <a:ext cx="5006387" cy="1521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 You can replace this sample  text with your own text and more text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EF240EB-22E1-467F-A0BA-E50D1E90C0A0}"/>
                </a:ext>
              </a:extLst>
            </p:cNvPr>
            <p:cNvSpPr txBox="1"/>
            <p:nvPr/>
          </p:nvSpPr>
          <p:spPr>
            <a:xfrm>
              <a:off x="990600" y="4789291"/>
              <a:ext cx="2243013" cy="1209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Process Name</a:t>
              </a:r>
            </a:p>
          </p:txBody>
        </p:sp>
      </p:grpSp>
      <p:grpSp>
        <p:nvGrpSpPr>
          <p:cNvPr id="8" name="Group 16">
            <a:extLst>
              <a:ext uri="{FF2B5EF4-FFF2-40B4-BE49-F238E27FC236}">
                <a16:creationId xmlns:a16="http://schemas.microsoft.com/office/drawing/2014/main" id="{D8A0AB48-AB36-4561-9F56-2E8FE78DB4A2}"/>
              </a:ext>
            </a:extLst>
          </p:cNvPr>
          <p:cNvGrpSpPr/>
          <p:nvPr/>
        </p:nvGrpSpPr>
        <p:grpSpPr>
          <a:xfrm>
            <a:off x="2378814" y="3320709"/>
            <a:ext cx="6265013" cy="1502599"/>
            <a:chOff x="990600" y="4495800"/>
            <a:chExt cx="7942800" cy="1905000"/>
          </a:xfrm>
        </p:grpSpPr>
        <p:sp>
          <p:nvSpPr>
            <p:cNvPr id="9" name="Speech Bubble: Rectangle 8">
              <a:extLst>
                <a:ext uri="{FF2B5EF4-FFF2-40B4-BE49-F238E27FC236}">
                  <a16:creationId xmlns:a16="http://schemas.microsoft.com/office/drawing/2014/main" id="{8A2922AA-4418-47C0-82E9-9228BB98B517}"/>
                </a:ext>
              </a:extLst>
            </p:cNvPr>
            <p:cNvSpPr/>
            <p:nvPr/>
          </p:nvSpPr>
          <p:spPr>
            <a:xfrm>
              <a:off x="2971800" y="4495800"/>
              <a:ext cx="5961600" cy="1905000"/>
            </a:xfrm>
            <a:prstGeom prst="wedgeRectCallout">
              <a:avLst>
                <a:gd name="adj1" fmla="val 42194"/>
                <a:gd name="adj2" fmla="val 73833"/>
              </a:avLst>
            </a:prstGeom>
            <a:ln>
              <a:solidFill>
                <a:schemeClr val="bg1"/>
              </a:solidFill>
            </a:ln>
            <a:effectLst>
              <a:outerShdw blurRad="1778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C35AE033-2274-471A-8C31-355B819A6E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600" y="4495800"/>
              <a:ext cx="2581275" cy="1905000"/>
            </a:xfrm>
            <a:custGeom>
              <a:avLst/>
              <a:gdLst/>
              <a:ahLst/>
              <a:cxnLst>
                <a:cxn ang="0">
                  <a:pos x="1626" y="132"/>
                </a:cxn>
                <a:cxn ang="0">
                  <a:pos x="1624" y="105"/>
                </a:cxn>
                <a:cxn ang="0">
                  <a:pos x="1616" y="81"/>
                </a:cxn>
                <a:cxn ang="0">
                  <a:pos x="1604" y="59"/>
                </a:cxn>
                <a:cxn ang="0">
                  <a:pos x="1587" y="39"/>
                </a:cxn>
                <a:cxn ang="0">
                  <a:pos x="1568" y="23"/>
                </a:cxn>
                <a:cxn ang="0">
                  <a:pos x="1546" y="10"/>
                </a:cxn>
                <a:cxn ang="0">
                  <a:pos x="1521" y="4"/>
                </a:cxn>
                <a:cxn ang="0">
                  <a:pos x="1494" y="0"/>
                </a:cxn>
                <a:cxn ang="0">
                  <a:pos x="132" y="0"/>
                </a:cxn>
                <a:cxn ang="0">
                  <a:pos x="105" y="4"/>
                </a:cxn>
                <a:cxn ang="0">
                  <a:pos x="80" y="10"/>
                </a:cxn>
                <a:cxn ang="0">
                  <a:pos x="58" y="23"/>
                </a:cxn>
                <a:cxn ang="0">
                  <a:pos x="39" y="39"/>
                </a:cxn>
                <a:cxn ang="0">
                  <a:pos x="22" y="59"/>
                </a:cxn>
                <a:cxn ang="0">
                  <a:pos x="10" y="81"/>
                </a:cxn>
                <a:cxn ang="0">
                  <a:pos x="2" y="105"/>
                </a:cxn>
                <a:cxn ang="0">
                  <a:pos x="0" y="132"/>
                </a:cxn>
                <a:cxn ang="0">
                  <a:pos x="0" y="477"/>
                </a:cxn>
                <a:cxn ang="0">
                  <a:pos x="2" y="498"/>
                </a:cxn>
                <a:cxn ang="0">
                  <a:pos x="6" y="518"/>
                </a:cxn>
                <a:cxn ang="0">
                  <a:pos x="14" y="537"/>
                </a:cxn>
                <a:cxn ang="0">
                  <a:pos x="38" y="570"/>
                </a:cxn>
                <a:cxn ang="0">
                  <a:pos x="70" y="593"/>
                </a:cxn>
                <a:cxn ang="0">
                  <a:pos x="88" y="603"/>
                </a:cxn>
                <a:cxn ang="0">
                  <a:pos x="91" y="603"/>
                </a:cxn>
                <a:cxn ang="0">
                  <a:pos x="101" y="605"/>
                </a:cxn>
                <a:cxn ang="0">
                  <a:pos x="121" y="608"/>
                </a:cxn>
                <a:cxn ang="0">
                  <a:pos x="136" y="609"/>
                </a:cxn>
                <a:cxn ang="0">
                  <a:pos x="153" y="614"/>
                </a:cxn>
                <a:cxn ang="0">
                  <a:pos x="184" y="629"/>
                </a:cxn>
                <a:cxn ang="0">
                  <a:pos x="212" y="649"/>
                </a:cxn>
                <a:cxn ang="0">
                  <a:pos x="237" y="674"/>
                </a:cxn>
                <a:cxn ang="0">
                  <a:pos x="258" y="701"/>
                </a:cxn>
                <a:cxn ang="0">
                  <a:pos x="274" y="733"/>
                </a:cxn>
                <a:cxn ang="0">
                  <a:pos x="286" y="769"/>
                </a:cxn>
                <a:cxn ang="0">
                  <a:pos x="291" y="806"/>
                </a:cxn>
                <a:cxn ang="0">
                  <a:pos x="294" y="825"/>
                </a:cxn>
                <a:cxn ang="0">
                  <a:pos x="294" y="1387"/>
                </a:cxn>
                <a:cxn ang="0">
                  <a:pos x="294" y="1401"/>
                </a:cxn>
                <a:cxn ang="0">
                  <a:pos x="299" y="1427"/>
                </a:cxn>
                <a:cxn ang="0">
                  <a:pos x="310" y="1451"/>
                </a:cxn>
                <a:cxn ang="0">
                  <a:pos x="324" y="1472"/>
                </a:cxn>
                <a:cxn ang="0">
                  <a:pos x="341" y="1489"/>
                </a:cxn>
                <a:cxn ang="0">
                  <a:pos x="362" y="1504"/>
                </a:cxn>
                <a:cxn ang="0">
                  <a:pos x="386" y="1514"/>
                </a:cxn>
                <a:cxn ang="0">
                  <a:pos x="413" y="1519"/>
                </a:cxn>
                <a:cxn ang="0">
                  <a:pos x="1494" y="1519"/>
                </a:cxn>
                <a:cxn ang="0">
                  <a:pos x="1508" y="1519"/>
                </a:cxn>
                <a:cxn ang="0">
                  <a:pos x="1533" y="1514"/>
                </a:cxn>
                <a:cxn ang="0">
                  <a:pos x="1556" y="1504"/>
                </a:cxn>
                <a:cxn ang="0">
                  <a:pos x="1578" y="1489"/>
                </a:cxn>
                <a:cxn ang="0">
                  <a:pos x="1596" y="1472"/>
                </a:cxn>
                <a:cxn ang="0">
                  <a:pos x="1611" y="1451"/>
                </a:cxn>
                <a:cxn ang="0">
                  <a:pos x="1620" y="1427"/>
                </a:cxn>
                <a:cxn ang="0">
                  <a:pos x="1625" y="1401"/>
                </a:cxn>
                <a:cxn ang="0">
                  <a:pos x="1626" y="498"/>
                </a:cxn>
                <a:cxn ang="0">
                  <a:pos x="1625" y="488"/>
                </a:cxn>
                <a:cxn ang="0">
                  <a:pos x="1626" y="477"/>
                </a:cxn>
              </a:cxnLst>
              <a:rect l="0" t="0" r="r" b="b"/>
              <a:pathLst>
                <a:path w="1626" h="1519">
                  <a:moveTo>
                    <a:pt x="1626" y="132"/>
                  </a:moveTo>
                  <a:lnTo>
                    <a:pt x="1626" y="132"/>
                  </a:lnTo>
                  <a:lnTo>
                    <a:pt x="1625" y="118"/>
                  </a:lnTo>
                  <a:lnTo>
                    <a:pt x="1624" y="105"/>
                  </a:lnTo>
                  <a:lnTo>
                    <a:pt x="1620" y="93"/>
                  </a:lnTo>
                  <a:lnTo>
                    <a:pt x="1616" y="81"/>
                  </a:lnTo>
                  <a:lnTo>
                    <a:pt x="1611" y="70"/>
                  </a:lnTo>
                  <a:lnTo>
                    <a:pt x="1604" y="59"/>
                  </a:lnTo>
                  <a:lnTo>
                    <a:pt x="1596" y="48"/>
                  </a:lnTo>
                  <a:lnTo>
                    <a:pt x="1587" y="39"/>
                  </a:lnTo>
                  <a:lnTo>
                    <a:pt x="1578" y="30"/>
                  </a:lnTo>
                  <a:lnTo>
                    <a:pt x="1568" y="23"/>
                  </a:lnTo>
                  <a:lnTo>
                    <a:pt x="1556" y="17"/>
                  </a:lnTo>
                  <a:lnTo>
                    <a:pt x="1546" y="10"/>
                  </a:lnTo>
                  <a:lnTo>
                    <a:pt x="1533" y="6"/>
                  </a:lnTo>
                  <a:lnTo>
                    <a:pt x="1521" y="4"/>
                  </a:lnTo>
                  <a:lnTo>
                    <a:pt x="1508" y="1"/>
                  </a:lnTo>
                  <a:lnTo>
                    <a:pt x="1494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18" y="1"/>
                  </a:lnTo>
                  <a:lnTo>
                    <a:pt x="105" y="4"/>
                  </a:lnTo>
                  <a:lnTo>
                    <a:pt x="93" y="6"/>
                  </a:lnTo>
                  <a:lnTo>
                    <a:pt x="80" y="10"/>
                  </a:lnTo>
                  <a:lnTo>
                    <a:pt x="70" y="17"/>
                  </a:lnTo>
                  <a:lnTo>
                    <a:pt x="58" y="23"/>
                  </a:lnTo>
                  <a:lnTo>
                    <a:pt x="48" y="30"/>
                  </a:lnTo>
                  <a:lnTo>
                    <a:pt x="39" y="39"/>
                  </a:lnTo>
                  <a:lnTo>
                    <a:pt x="30" y="48"/>
                  </a:lnTo>
                  <a:lnTo>
                    <a:pt x="22" y="59"/>
                  </a:lnTo>
                  <a:lnTo>
                    <a:pt x="15" y="70"/>
                  </a:lnTo>
                  <a:lnTo>
                    <a:pt x="10" y="81"/>
                  </a:lnTo>
                  <a:lnTo>
                    <a:pt x="6" y="93"/>
                  </a:lnTo>
                  <a:lnTo>
                    <a:pt x="2" y="105"/>
                  </a:lnTo>
                  <a:lnTo>
                    <a:pt x="1" y="118"/>
                  </a:lnTo>
                  <a:lnTo>
                    <a:pt x="0" y="132"/>
                  </a:lnTo>
                  <a:lnTo>
                    <a:pt x="0" y="477"/>
                  </a:lnTo>
                  <a:lnTo>
                    <a:pt x="0" y="477"/>
                  </a:lnTo>
                  <a:lnTo>
                    <a:pt x="1" y="488"/>
                  </a:lnTo>
                  <a:lnTo>
                    <a:pt x="2" y="498"/>
                  </a:lnTo>
                  <a:lnTo>
                    <a:pt x="4" y="509"/>
                  </a:lnTo>
                  <a:lnTo>
                    <a:pt x="6" y="518"/>
                  </a:lnTo>
                  <a:lnTo>
                    <a:pt x="10" y="527"/>
                  </a:lnTo>
                  <a:lnTo>
                    <a:pt x="14" y="537"/>
                  </a:lnTo>
                  <a:lnTo>
                    <a:pt x="25" y="554"/>
                  </a:lnTo>
                  <a:lnTo>
                    <a:pt x="38" y="570"/>
                  </a:lnTo>
                  <a:lnTo>
                    <a:pt x="52" y="583"/>
                  </a:lnTo>
                  <a:lnTo>
                    <a:pt x="70" y="593"/>
                  </a:lnTo>
                  <a:lnTo>
                    <a:pt x="88" y="601"/>
                  </a:lnTo>
                  <a:lnTo>
                    <a:pt x="88" y="603"/>
                  </a:lnTo>
                  <a:lnTo>
                    <a:pt x="88" y="603"/>
                  </a:lnTo>
                  <a:lnTo>
                    <a:pt x="91" y="603"/>
                  </a:lnTo>
                  <a:lnTo>
                    <a:pt x="91" y="603"/>
                  </a:lnTo>
                  <a:lnTo>
                    <a:pt x="101" y="605"/>
                  </a:lnTo>
                  <a:lnTo>
                    <a:pt x="110" y="606"/>
                  </a:lnTo>
                  <a:lnTo>
                    <a:pt x="121" y="608"/>
                  </a:lnTo>
                  <a:lnTo>
                    <a:pt x="132" y="609"/>
                  </a:lnTo>
                  <a:lnTo>
                    <a:pt x="136" y="609"/>
                  </a:lnTo>
                  <a:lnTo>
                    <a:pt x="136" y="609"/>
                  </a:lnTo>
                  <a:lnTo>
                    <a:pt x="153" y="614"/>
                  </a:lnTo>
                  <a:lnTo>
                    <a:pt x="169" y="621"/>
                  </a:lnTo>
                  <a:lnTo>
                    <a:pt x="184" y="629"/>
                  </a:lnTo>
                  <a:lnTo>
                    <a:pt x="199" y="638"/>
                  </a:lnTo>
                  <a:lnTo>
                    <a:pt x="212" y="649"/>
                  </a:lnTo>
                  <a:lnTo>
                    <a:pt x="225" y="661"/>
                  </a:lnTo>
                  <a:lnTo>
                    <a:pt x="237" y="674"/>
                  </a:lnTo>
                  <a:lnTo>
                    <a:pt x="248" y="687"/>
                  </a:lnTo>
                  <a:lnTo>
                    <a:pt x="258" y="701"/>
                  </a:lnTo>
                  <a:lnTo>
                    <a:pt x="266" y="717"/>
                  </a:lnTo>
                  <a:lnTo>
                    <a:pt x="274" y="733"/>
                  </a:lnTo>
                  <a:lnTo>
                    <a:pt x="281" y="750"/>
                  </a:lnTo>
                  <a:lnTo>
                    <a:pt x="286" y="769"/>
                  </a:lnTo>
                  <a:lnTo>
                    <a:pt x="290" y="787"/>
                  </a:lnTo>
                  <a:lnTo>
                    <a:pt x="291" y="806"/>
                  </a:lnTo>
                  <a:lnTo>
                    <a:pt x="293" y="825"/>
                  </a:lnTo>
                  <a:lnTo>
                    <a:pt x="294" y="825"/>
                  </a:lnTo>
                  <a:lnTo>
                    <a:pt x="294" y="831"/>
                  </a:lnTo>
                  <a:lnTo>
                    <a:pt x="294" y="1387"/>
                  </a:lnTo>
                  <a:lnTo>
                    <a:pt x="294" y="1387"/>
                  </a:lnTo>
                  <a:lnTo>
                    <a:pt x="294" y="1401"/>
                  </a:lnTo>
                  <a:lnTo>
                    <a:pt x="296" y="1414"/>
                  </a:lnTo>
                  <a:lnTo>
                    <a:pt x="299" y="1427"/>
                  </a:lnTo>
                  <a:lnTo>
                    <a:pt x="304" y="1439"/>
                  </a:lnTo>
                  <a:lnTo>
                    <a:pt x="310" y="1451"/>
                  </a:lnTo>
                  <a:lnTo>
                    <a:pt x="316" y="1461"/>
                  </a:lnTo>
                  <a:lnTo>
                    <a:pt x="324" y="1472"/>
                  </a:lnTo>
                  <a:lnTo>
                    <a:pt x="332" y="1481"/>
                  </a:lnTo>
                  <a:lnTo>
                    <a:pt x="341" y="1489"/>
                  </a:lnTo>
                  <a:lnTo>
                    <a:pt x="352" y="1497"/>
                  </a:lnTo>
                  <a:lnTo>
                    <a:pt x="362" y="1504"/>
                  </a:lnTo>
                  <a:lnTo>
                    <a:pt x="374" y="1509"/>
                  </a:lnTo>
                  <a:lnTo>
                    <a:pt x="386" y="1514"/>
                  </a:lnTo>
                  <a:lnTo>
                    <a:pt x="399" y="1517"/>
                  </a:lnTo>
                  <a:lnTo>
                    <a:pt x="413" y="1519"/>
                  </a:lnTo>
                  <a:lnTo>
                    <a:pt x="426" y="1519"/>
                  </a:lnTo>
                  <a:lnTo>
                    <a:pt x="1494" y="1519"/>
                  </a:lnTo>
                  <a:lnTo>
                    <a:pt x="1494" y="1519"/>
                  </a:lnTo>
                  <a:lnTo>
                    <a:pt x="1508" y="1519"/>
                  </a:lnTo>
                  <a:lnTo>
                    <a:pt x="1521" y="1517"/>
                  </a:lnTo>
                  <a:lnTo>
                    <a:pt x="1533" y="1514"/>
                  </a:lnTo>
                  <a:lnTo>
                    <a:pt x="1546" y="1509"/>
                  </a:lnTo>
                  <a:lnTo>
                    <a:pt x="1556" y="1504"/>
                  </a:lnTo>
                  <a:lnTo>
                    <a:pt x="1568" y="1497"/>
                  </a:lnTo>
                  <a:lnTo>
                    <a:pt x="1578" y="1489"/>
                  </a:lnTo>
                  <a:lnTo>
                    <a:pt x="1587" y="1481"/>
                  </a:lnTo>
                  <a:lnTo>
                    <a:pt x="1596" y="1472"/>
                  </a:lnTo>
                  <a:lnTo>
                    <a:pt x="1604" y="1461"/>
                  </a:lnTo>
                  <a:lnTo>
                    <a:pt x="1611" y="1451"/>
                  </a:lnTo>
                  <a:lnTo>
                    <a:pt x="1616" y="1439"/>
                  </a:lnTo>
                  <a:lnTo>
                    <a:pt x="1620" y="1427"/>
                  </a:lnTo>
                  <a:lnTo>
                    <a:pt x="1624" y="1414"/>
                  </a:lnTo>
                  <a:lnTo>
                    <a:pt x="1625" y="1401"/>
                  </a:lnTo>
                  <a:lnTo>
                    <a:pt x="1626" y="1387"/>
                  </a:lnTo>
                  <a:lnTo>
                    <a:pt x="1626" y="498"/>
                  </a:lnTo>
                  <a:lnTo>
                    <a:pt x="1626" y="498"/>
                  </a:lnTo>
                  <a:lnTo>
                    <a:pt x="1625" y="488"/>
                  </a:lnTo>
                  <a:lnTo>
                    <a:pt x="1625" y="488"/>
                  </a:lnTo>
                  <a:lnTo>
                    <a:pt x="1626" y="477"/>
                  </a:lnTo>
                  <a:lnTo>
                    <a:pt x="1626" y="132"/>
                  </a:lnTo>
                  <a:close/>
                </a:path>
              </a:pathLst>
            </a:custGeom>
            <a:ln>
              <a:solidFill>
                <a:schemeClr val="bg1"/>
              </a:solidFill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87AE7E-6189-4690-8957-AAA4399C9F52}"/>
                </a:ext>
              </a:extLst>
            </p:cNvPr>
            <p:cNvSpPr txBox="1"/>
            <p:nvPr/>
          </p:nvSpPr>
          <p:spPr>
            <a:xfrm>
              <a:off x="3759975" y="4708347"/>
              <a:ext cx="4985323" cy="1521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You can replace this sample  text with your own text and more text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A7CE50B-9D7C-4B29-AE31-319FB636C50E}"/>
                </a:ext>
              </a:extLst>
            </p:cNvPr>
            <p:cNvSpPr txBox="1"/>
            <p:nvPr/>
          </p:nvSpPr>
          <p:spPr>
            <a:xfrm>
              <a:off x="990600" y="4864426"/>
              <a:ext cx="2104281" cy="1209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Process Name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C55FBFD-9138-43DB-B669-1C3643380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Step Process</a:t>
            </a:r>
          </a:p>
        </p:txBody>
      </p:sp>
      <p:grpSp>
        <p:nvGrpSpPr>
          <p:cNvPr id="3" name="Group 16">
            <a:extLst>
              <a:ext uri="{FF2B5EF4-FFF2-40B4-BE49-F238E27FC236}">
                <a16:creationId xmlns:a16="http://schemas.microsoft.com/office/drawing/2014/main" id="{864533AA-3AC2-41E3-A900-5D1DC2295F43}"/>
              </a:ext>
            </a:extLst>
          </p:cNvPr>
          <p:cNvGrpSpPr/>
          <p:nvPr/>
        </p:nvGrpSpPr>
        <p:grpSpPr>
          <a:xfrm>
            <a:off x="482601" y="1565898"/>
            <a:ext cx="6265013" cy="1502599"/>
            <a:chOff x="990600" y="4495800"/>
            <a:chExt cx="7942800" cy="1905000"/>
          </a:xfrm>
        </p:grpSpPr>
        <p:sp>
          <p:nvSpPr>
            <p:cNvPr id="4" name="Speech Bubble: Rectangle 3">
              <a:extLst>
                <a:ext uri="{FF2B5EF4-FFF2-40B4-BE49-F238E27FC236}">
                  <a16:creationId xmlns:a16="http://schemas.microsoft.com/office/drawing/2014/main" id="{2C12D723-B806-412A-9F72-2C65DF8FE6CE}"/>
                </a:ext>
              </a:extLst>
            </p:cNvPr>
            <p:cNvSpPr/>
            <p:nvPr/>
          </p:nvSpPr>
          <p:spPr>
            <a:xfrm>
              <a:off x="2971800" y="4495800"/>
              <a:ext cx="5961600" cy="1905000"/>
            </a:xfrm>
            <a:prstGeom prst="wedgeRectCallout">
              <a:avLst>
                <a:gd name="adj1" fmla="val 41114"/>
                <a:gd name="adj2" fmla="val 78904"/>
              </a:avLst>
            </a:prstGeom>
            <a:ln>
              <a:solidFill>
                <a:schemeClr val="bg1"/>
              </a:solidFill>
            </a:ln>
            <a:effectLst>
              <a:outerShdw blurRad="1778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6">
              <a:extLst>
                <a:ext uri="{FF2B5EF4-FFF2-40B4-BE49-F238E27FC236}">
                  <a16:creationId xmlns:a16="http://schemas.microsoft.com/office/drawing/2014/main" id="{CBCA9882-7C74-480E-A35D-83EB1FDE3D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600" y="4495800"/>
              <a:ext cx="2581275" cy="1905000"/>
            </a:xfrm>
            <a:custGeom>
              <a:avLst/>
              <a:gdLst/>
              <a:ahLst/>
              <a:cxnLst>
                <a:cxn ang="0">
                  <a:pos x="1626" y="132"/>
                </a:cxn>
                <a:cxn ang="0">
                  <a:pos x="1624" y="105"/>
                </a:cxn>
                <a:cxn ang="0">
                  <a:pos x="1616" y="81"/>
                </a:cxn>
                <a:cxn ang="0">
                  <a:pos x="1604" y="59"/>
                </a:cxn>
                <a:cxn ang="0">
                  <a:pos x="1587" y="39"/>
                </a:cxn>
                <a:cxn ang="0">
                  <a:pos x="1568" y="23"/>
                </a:cxn>
                <a:cxn ang="0">
                  <a:pos x="1546" y="10"/>
                </a:cxn>
                <a:cxn ang="0">
                  <a:pos x="1521" y="4"/>
                </a:cxn>
                <a:cxn ang="0">
                  <a:pos x="1494" y="0"/>
                </a:cxn>
                <a:cxn ang="0">
                  <a:pos x="132" y="0"/>
                </a:cxn>
                <a:cxn ang="0">
                  <a:pos x="105" y="4"/>
                </a:cxn>
                <a:cxn ang="0">
                  <a:pos x="80" y="10"/>
                </a:cxn>
                <a:cxn ang="0">
                  <a:pos x="58" y="23"/>
                </a:cxn>
                <a:cxn ang="0">
                  <a:pos x="39" y="39"/>
                </a:cxn>
                <a:cxn ang="0">
                  <a:pos x="22" y="59"/>
                </a:cxn>
                <a:cxn ang="0">
                  <a:pos x="10" y="81"/>
                </a:cxn>
                <a:cxn ang="0">
                  <a:pos x="2" y="105"/>
                </a:cxn>
                <a:cxn ang="0">
                  <a:pos x="0" y="132"/>
                </a:cxn>
                <a:cxn ang="0">
                  <a:pos x="0" y="477"/>
                </a:cxn>
                <a:cxn ang="0">
                  <a:pos x="2" y="498"/>
                </a:cxn>
                <a:cxn ang="0">
                  <a:pos x="6" y="518"/>
                </a:cxn>
                <a:cxn ang="0">
                  <a:pos x="14" y="537"/>
                </a:cxn>
                <a:cxn ang="0">
                  <a:pos x="38" y="570"/>
                </a:cxn>
                <a:cxn ang="0">
                  <a:pos x="70" y="593"/>
                </a:cxn>
                <a:cxn ang="0">
                  <a:pos x="88" y="603"/>
                </a:cxn>
                <a:cxn ang="0">
                  <a:pos x="91" y="603"/>
                </a:cxn>
                <a:cxn ang="0">
                  <a:pos x="101" y="605"/>
                </a:cxn>
                <a:cxn ang="0">
                  <a:pos x="121" y="608"/>
                </a:cxn>
                <a:cxn ang="0">
                  <a:pos x="136" y="609"/>
                </a:cxn>
                <a:cxn ang="0">
                  <a:pos x="153" y="614"/>
                </a:cxn>
                <a:cxn ang="0">
                  <a:pos x="184" y="629"/>
                </a:cxn>
                <a:cxn ang="0">
                  <a:pos x="212" y="649"/>
                </a:cxn>
                <a:cxn ang="0">
                  <a:pos x="237" y="674"/>
                </a:cxn>
                <a:cxn ang="0">
                  <a:pos x="258" y="701"/>
                </a:cxn>
                <a:cxn ang="0">
                  <a:pos x="274" y="733"/>
                </a:cxn>
                <a:cxn ang="0">
                  <a:pos x="286" y="769"/>
                </a:cxn>
                <a:cxn ang="0">
                  <a:pos x="291" y="806"/>
                </a:cxn>
                <a:cxn ang="0">
                  <a:pos x="294" y="825"/>
                </a:cxn>
                <a:cxn ang="0">
                  <a:pos x="294" y="1387"/>
                </a:cxn>
                <a:cxn ang="0">
                  <a:pos x="294" y="1401"/>
                </a:cxn>
                <a:cxn ang="0">
                  <a:pos x="299" y="1427"/>
                </a:cxn>
                <a:cxn ang="0">
                  <a:pos x="310" y="1451"/>
                </a:cxn>
                <a:cxn ang="0">
                  <a:pos x="324" y="1472"/>
                </a:cxn>
                <a:cxn ang="0">
                  <a:pos x="341" y="1489"/>
                </a:cxn>
                <a:cxn ang="0">
                  <a:pos x="362" y="1504"/>
                </a:cxn>
                <a:cxn ang="0">
                  <a:pos x="386" y="1514"/>
                </a:cxn>
                <a:cxn ang="0">
                  <a:pos x="413" y="1519"/>
                </a:cxn>
                <a:cxn ang="0">
                  <a:pos x="1494" y="1519"/>
                </a:cxn>
                <a:cxn ang="0">
                  <a:pos x="1508" y="1519"/>
                </a:cxn>
                <a:cxn ang="0">
                  <a:pos x="1533" y="1514"/>
                </a:cxn>
                <a:cxn ang="0">
                  <a:pos x="1556" y="1504"/>
                </a:cxn>
                <a:cxn ang="0">
                  <a:pos x="1578" y="1489"/>
                </a:cxn>
                <a:cxn ang="0">
                  <a:pos x="1596" y="1472"/>
                </a:cxn>
                <a:cxn ang="0">
                  <a:pos x="1611" y="1451"/>
                </a:cxn>
                <a:cxn ang="0">
                  <a:pos x="1620" y="1427"/>
                </a:cxn>
                <a:cxn ang="0">
                  <a:pos x="1625" y="1401"/>
                </a:cxn>
                <a:cxn ang="0">
                  <a:pos x="1626" y="498"/>
                </a:cxn>
                <a:cxn ang="0">
                  <a:pos x="1625" y="488"/>
                </a:cxn>
                <a:cxn ang="0">
                  <a:pos x="1626" y="477"/>
                </a:cxn>
              </a:cxnLst>
              <a:rect l="0" t="0" r="r" b="b"/>
              <a:pathLst>
                <a:path w="1626" h="1519">
                  <a:moveTo>
                    <a:pt x="1626" y="132"/>
                  </a:moveTo>
                  <a:lnTo>
                    <a:pt x="1626" y="132"/>
                  </a:lnTo>
                  <a:lnTo>
                    <a:pt x="1625" y="118"/>
                  </a:lnTo>
                  <a:lnTo>
                    <a:pt x="1624" y="105"/>
                  </a:lnTo>
                  <a:lnTo>
                    <a:pt x="1620" y="93"/>
                  </a:lnTo>
                  <a:lnTo>
                    <a:pt x="1616" y="81"/>
                  </a:lnTo>
                  <a:lnTo>
                    <a:pt x="1611" y="70"/>
                  </a:lnTo>
                  <a:lnTo>
                    <a:pt x="1604" y="59"/>
                  </a:lnTo>
                  <a:lnTo>
                    <a:pt x="1596" y="48"/>
                  </a:lnTo>
                  <a:lnTo>
                    <a:pt x="1587" y="39"/>
                  </a:lnTo>
                  <a:lnTo>
                    <a:pt x="1578" y="30"/>
                  </a:lnTo>
                  <a:lnTo>
                    <a:pt x="1568" y="23"/>
                  </a:lnTo>
                  <a:lnTo>
                    <a:pt x="1556" y="17"/>
                  </a:lnTo>
                  <a:lnTo>
                    <a:pt x="1546" y="10"/>
                  </a:lnTo>
                  <a:lnTo>
                    <a:pt x="1533" y="6"/>
                  </a:lnTo>
                  <a:lnTo>
                    <a:pt x="1521" y="4"/>
                  </a:lnTo>
                  <a:lnTo>
                    <a:pt x="1508" y="1"/>
                  </a:lnTo>
                  <a:lnTo>
                    <a:pt x="1494" y="0"/>
                  </a:lnTo>
                  <a:lnTo>
                    <a:pt x="132" y="0"/>
                  </a:lnTo>
                  <a:lnTo>
                    <a:pt x="132" y="0"/>
                  </a:lnTo>
                  <a:lnTo>
                    <a:pt x="118" y="1"/>
                  </a:lnTo>
                  <a:lnTo>
                    <a:pt x="105" y="4"/>
                  </a:lnTo>
                  <a:lnTo>
                    <a:pt x="93" y="6"/>
                  </a:lnTo>
                  <a:lnTo>
                    <a:pt x="80" y="10"/>
                  </a:lnTo>
                  <a:lnTo>
                    <a:pt x="70" y="17"/>
                  </a:lnTo>
                  <a:lnTo>
                    <a:pt x="58" y="23"/>
                  </a:lnTo>
                  <a:lnTo>
                    <a:pt x="48" y="30"/>
                  </a:lnTo>
                  <a:lnTo>
                    <a:pt x="39" y="39"/>
                  </a:lnTo>
                  <a:lnTo>
                    <a:pt x="30" y="48"/>
                  </a:lnTo>
                  <a:lnTo>
                    <a:pt x="22" y="59"/>
                  </a:lnTo>
                  <a:lnTo>
                    <a:pt x="15" y="70"/>
                  </a:lnTo>
                  <a:lnTo>
                    <a:pt x="10" y="81"/>
                  </a:lnTo>
                  <a:lnTo>
                    <a:pt x="6" y="93"/>
                  </a:lnTo>
                  <a:lnTo>
                    <a:pt x="2" y="105"/>
                  </a:lnTo>
                  <a:lnTo>
                    <a:pt x="1" y="118"/>
                  </a:lnTo>
                  <a:lnTo>
                    <a:pt x="0" y="132"/>
                  </a:lnTo>
                  <a:lnTo>
                    <a:pt x="0" y="477"/>
                  </a:lnTo>
                  <a:lnTo>
                    <a:pt x="0" y="477"/>
                  </a:lnTo>
                  <a:lnTo>
                    <a:pt x="1" y="488"/>
                  </a:lnTo>
                  <a:lnTo>
                    <a:pt x="2" y="498"/>
                  </a:lnTo>
                  <a:lnTo>
                    <a:pt x="4" y="509"/>
                  </a:lnTo>
                  <a:lnTo>
                    <a:pt x="6" y="518"/>
                  </a:lnTo>
                  <a:lnTo>
                    <a:pt x="10" y="527"/>
                  </a:lnTo>
                  <a:lnTo>
                    <a:pt x="14" y="537"/>
                  </a:lnTo>
                  <a:lnTo>
                    <a:pt x="25" y="554"/>
                  </a:lnTo>
                  <a:lnTo>
                    <a:pt x="38" y="570"/>
                  </a:lnTo>
                  <a:lnTo>
                    <a:pt x="52" y="583"/>
                  </a:lnTo>
                  <a:lnTo>
                    <a:pt x="70" y="593"/>
                  </a:lnTo>
                  <a:lnTo>
                    <a:pt x="88" y="601"/>
                  </a:lnTo>
                  <a:lnTo>
                    <a:pt x="88" y="603"/>
                  </a:lnTo>
                  <a:lnTo>
                    <a:pt x="88" y="603"/>
                  </a:lnTo>
                  <a:lnTo>
                    <a:pt x="91" y="603"/>
                  </a:lnTo>
                  <a:lnTo>
                    <a:pt x="91" y="603"/>
                  </a:lnTo>
                  <a:lnTo>
                    <a:pt x="101" y="605"/>
                  </a:lnTo>
                  <a:lnTo>
                    <a:pt x="110" y="606"/>
                  </a:lnTo>
                  <a:lnTo>
                    <a:pt x="121" y="608"/>
                  </a:lnTo>
                  <a:lnTo>
                    <a:pt x="132" y="609"/>
                  </a:lnTo>
                  <a:lnTo>
                    <a:pt x="136" y="609"/>
                  </a:lnTo>
                  <a:lnTo>
                    <a:pt x="136" y="609"/>
                  </a:lnTo>
                  <a:lnTo>
                    <a:pt x="153" y="614"/>
                  </a:lnTo>
                  <a:lnTo>
                    <a:pt x="169" y="621"/>
                  </a:lnTo>
                  <a:lnTo>
                    <a:pt x="184" y="629"/>
                  </a:lnTo>
                  <a:lnTo>
                    <a:pt x="199" y="638"/>
                  </a:lnTo>
                  <a:lnTo>
                    <a:pt x="212" y="649"/>
                  </a:lnTo>
                  <a:lnTo>
                    <a:pt x="225" y="661"/>
                  </a:lnTo>
                  <a:lnTo>
                    <a:pt x="237" y="674"/>
                  </a:lnTo>
                  <a:lnTo>
                    <a:pt x="248" y="687"/>
                  </a:lnTo>
                  <a:lnTo>
                    <a:pt x="258" y="701"/>
                  </a:lnTo>
                  <a:lnTo>
                    <a:pt x="266" y="717"/>
                  </a:lnTo>
                  <a:lnTo>
                    <a:pt x="274" y="733"/>
                  </a:lnTo>
                  <a:lnTo>
                    <a:pt x="281" y="750"/>
                  </a:lnTo>
                  <a:lnTo>
                    <a:pt x="286" y="769"/>
                  </a:lnTo>
                  <a:lnTo>
                    <a:pt x="290" y="787"/>
                  </a:lnTo>
                  <a:lnTo>
                    <a:pt x="291" y="806"/>
                  </a:lnTo>
                  <a:lnTo>
                    <a:pt x="293" y="825"/>
                  </a:lnTo>
                  <a:lnTo>
                    <a:pt x="294" y="825"/>
                  </a:lnTo>
                  <a:lnTo>
                    <a:pt x="294" y="831"/>
                  </a:lnTo>
                  <a:lnTo>
                    <a:pt x="294" y="1387"/>
                  </a:lnTo>
                  <a:lnTo>
                    <a:pt x="294" y="1387"/>
                  </a:lnTo>
                  <a:lnTo>
                    <a:pt x="294" y="1401"/>
                  </a:lnTo>
                  <a:lnTo>
                    <a:pt x="296" y="1414"/>
                  </a:lnTo>
                  <a:lnTo>
                    <a:pt x="299" y="1427"/>
                  </a:lnTo>
                  <a:lnTo>
                    <a:pt x="304" y="1439"/>
                  </a:lnTo>
                  <a:lnTo>
                    <a:pt x="310" y="1451"/>
                  </a:lnTo>
                  <a:lnTo>
                    <a:pt x="316" y="1461"/>
                  </a:lnTo>
                  <a:lnTo>
                    <a:pt x="324" y="1472"/>
                  </a:lnTo>
                  <a:lnTo>
                    <a:pt x="332" y="1481"/>
                  </a:lnTo>
                  <a:lnTo>
                    <a:pt x="341" y="1489"/>
                  </a:lnTo>
                  <a:lnTo>
                    <a:pt x="352" y="1497"/>
                  </a:lnTo>
                  <a:lnTo>
                    <a:pt x="362" y="1504"/>
                  </a:lnTo>
                  <a:lnTo>
                    <a:pt x="374" y="1509"/>
                  </a:lnTo>
                  <a:lnTo>
                    <a:pt x="386" y="1514"/>
                  </a:lnTo>
                  <a:lnTo>
                    <a:pt x="399" y="1517"/>
                  </a:lnTo>
                  <a:lnTo>
                    <a:pt x="413" y="1519"/>
                  </a:lnTo>
                  <a:lnTo>
                    <a:pt x="426" y="1519"/>
                  </a:lnTo>
                  <a:lnTo>
                    <a:pt x="1494" y="1519"/>
                  </a:lnTo>
                  <a:lnTo>
                    <a:pt x="1494" y="1519"/>
                  </a:lnTo>
                  <a:lnTo>
                    <a:pt x="1508" y="1519"/>
                  </a:lnTo>
                  <a:lnTo>
                    <a:pt x="1521" y="1517"/>
                  </a:lnTo>
                  <a:lnTo>
                    <a:pt x="1533" y="1514"/>
                  </a:lnTo>
                  <a:lnTo>
                    <a:pt x="1546" y="1509"/>
                  </a:lnTo>
                  <a:lnTo>
                    <a:pt x="1556" y="1504"/>
                  </a:lnTo>
                  <a:lnTo>
                    <a:pt x="1568" y="1497"/>
                  </a:lnTo>
                  <a:lnTo>
                    <a:pt x="1578" y="1489"/>
                  </a:lnTo>
                  <a:lnTo>
                    <a:pt x="1587" y="1481"/>
                  </a:lnTo>
                  <a:lnTo>
                    <a:pt x="1596" y="1472"/>
                  </a:lnTo>
                  <a:lnTo>
                    <a:pt x="1604" y="1461"/>
                  </a:lnTo>
                  <a:lnTo>
                    <a:pt x="1611" y="1451"/>
                  </a:lnTo>
                  <a:lnTo>
                    <a:pt x="1616" y="1439"/>
                  </a:lnTo>
                  <a:lnTo>
                    <a:pt x="1620" y="1427"/>
                  </a:lnTo>
                  <a:lnTo>
                    <a:pt x="1624" y="1414"/>
                  </a:lnTo>
                  <a:lnTo>
                    <a:pt x="1625" y="1401"/>
                  </a:lnTo>
                  <a:lnTo>
                    <a:pt x="1626" y="1387"/>
                  </a:lnTo>
                  <a:lnTo>
                    <a:pt x="1626" y="498"/>
                  </a:lnTo>
                  <a:lnTo>
                    <a:pt x="1626" y="498"/>
                  </a:lnTo>
                  <a:lnTo>
                    <a:pt x="1625" y="488"/>
                  </a:lnTo>
                  <a:lnTo>
                    <a:pt x="1625" y="488"/>
                  </a:lnTo>
                  <a:lnTo>
                    <a:pt x="1626" y="477"/>
                  </a:lnTo>
                  <a:lnTo>
                    <a:pt x="1626" y="132"/>
                  </a:lnTo>
                  <a:close/>
                </a:path>
              </a:pathLst>
            </a:custGeom>
            <a:ln>
              <a:solidFill>
                <a:schemeClr val="bg1"/>
              </a:solidFill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6B1B914-A950-4DB2-8870-4AC53AA075F8}"/>
                </a:ext>
              </a:extLst>
            </p:cNvPr>
            <p:cNvSpPr txBox="1"/>
            <p:nvPr/>
          </p:nvSpPr>
          <p:spPr>
            <a:xfrm>
              <a:off x="3611782" y="4689600"/>
              <a:ext cx="5049728" cy="15217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You can replace this sample  text with your own text and more text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6077111-47C1-4F49-BA63-3DE923D42656}"/>
                </a:ext>
              </a:extLst>
            </p:cNvPr>
            <p:cNvSpPr txBox="1"/>
            <p:nvPr/>
          </p:nvSpPr>
          <p:spPr>
            <a:xfrm>
              <a:off x="1096370" y="4749571"/>
              <a:ext cx="2083978" cy="1209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Process Name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946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53"/>
          <p:cNvSpPr/>
          <p:nvPr/>
        </p:nvSpPr>
        <p:spPr bwMode="auto">
          <a:xfrm>
            <a:off x="1524000" y="5443550"/>
            <a:ext cx="5500694" cy="428628"/>
          </a:xfrm>
          <a:prstGeom prst="ellipse">
            <a:avLst/>
          </a:prstGeom>
          <a:gradFill flip="none" rotWithShape="1">
            <a:gsLst>
              <a:gs pos="24000">
                <a:sysClr val="windowText" lastClr="000000">
                  <a:alpha val="44000"/>
                </a:sysClr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da-DK">
              <a:solidFill>
                <a:srgbClr val="FFFFFF"/>
              </a:solidFill>
              <a:latin typeface="Calibri" charset="0"/>
              <a:ea typeface="ＭＳ Ｐゴシック" charset="-128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209800" y="700086"/>
            <a:ext cx="4572000" cy="5700714"/>
            <a:chOff x="785786" y="1542584"/>
            <a:chExt cx="4071966" cy="4358154"/>
          </a:xfrm>
          <a:scene3d>
            <a:camera prst="perspectiveRelaxed" fov="3600000"/>
            <a:lightRig rig="harsh" dir="t">
              <a:rot lat="0" lon="0" rev="4200000"/>
            </a:lightRig>
          </a:scene3d>
        </p:grpSpPr>
        <p:sp>
          <p:nvSpPr>
            <p:cNvPr id="2" name="Freeform 10"/>
            <p:cNvSpPr>
              <a:spLocks/>
            </p:cNvSpPr>
            <p:nvPr/>
          </p:nvSpPr>
          <p:spPr bwMode="auto">
            <a:xfrm flipV="1">
              <a:off x="785786" y="4214817"/>
              <a:ext cx="4071966" cy="1685921"/>
            </a:xfrm>
            <a:custGeom>
              <a:avLst/>
              <a:gdLst/>
              <a:ahLst/>
              <a:cxnLst>
                <a:cxn ang="0">
                  <a:pos x="632" y="331"/>
                </a:cxn>
                <a:cxn ang="0">
                  <a:pos x="632" y="248"/>
                </a:cxn>
                <a:cxn ang="0">
                  <a:pos x="693" y="248"/>
                </a:cxn>
                <a:cxn ang="0">
                  <a:pos x="622" y="123"/>
                </a:cxn>
                <a:cxn ang="0">
                  <a:pos x="549" y="0"/>
                </a:cxn>
                <a:cxn ang="0">
                  <a:pos x="478" y="123"/>
                </a:cxn>
                <a:cxn ang="0">
                  <a:pos x="405" y="248"/>
                </a:cxn>
                <a:cxn ang="0">
                  <a:pos x="464" y="248"/>
                </a:cxn>
                <a:cxn ang="0">
                  <a:pos x="464" y="331"/>
                </a:cxn>
                <a:cxn ang="0">
                  <a:pos x="0" y="331"/>
                </a:cxn>
                <a:cxn ang="0">
                  <a:pos x="0" y="1422"/>
                </a:cxn>
                <a:cxn ang="0">
                  <a:pos x="466" y="1422"/>
                </a:cxn>
                <a:cxn ang="0">
                  <a:pos x="466" y="1311"/>
                </a:cxn>
                <a:cxn ang="0">
                  <a:pos x="407" y="1311"/>
                </a:cxn>
                <a:cxn ang="0">
                  <a:pos x="478" y="1188"/>
                </a:cxn>
                <a:cxn ang="0">
                  <a:pos x="551" y="1063"/>
                </a:cxn>
                <a:cxn ang="0">
                  <a:pos x="622" y="1188"/>
                </a:cxn>
                <a:cxn ang="0">
                  <a:pos x="696" y="1311"/>
                </a:cxn>
                <a:cxn ang="0">
                  <a:pos x="634" y="1311"/>
                </a:cxn>
                <a:cxn ang="0">
                  <a:pos x="634" y="1422"/>
                </a:cxn>
                <a:cxn ang="0">
                  <a:pos x="1093" y="1422"/>
                </a:cxn>
                <a:cxn ang="0">
                  <a:pos x="1093" y="331"/>
                </a:cxn>
                <a:cxn ang="0">
                  <a:pos x="632" y="331"/>
                </a:cxn>
              </a:cxnLst>
              <a:rect l="0" t="0" r="r" b="b"/>
              <a:pathLst>
                <a:path w="1093" h="1422">
                  <a:moveTo>
                    <a:pt x="632" y="331"/>
                  </a:moveTo>
                  <a:lnTo>
                    <a:pt x="632" y="248"/>
                  </a:lnTo>
                  <a:lnTo>
                    <a:pt x="693" y="248"/>
                  </a:lnTo>
                  <a:lnTo>
                    <a:pt x="622" y="123"/>
                  </a:lnTo>
                  <a:lnTo>
                    <a:pt x="549" y="0"/>
                  </a:lnTo>
                  <a:lnTo>
                    <a:pt x="478" y="123"/>
                  </a:lnTo>
                  <a:lnTo>
                    <a:pt x="405" y="248"/>
                  </a:lnTo>
                  <a:lnTo>
                    <a:pt x="464" y="248"/>
                  </a:lnTo>
                  <a:lnTo>
                    <a:pt x="464" y="331"/>
                  </a:lnTo>
                  <a:lnTo>
                    <a:pt x="0" y="331"/>
                  </a:lnTo>
                  <a:lnTo>
                    <a:pt x="0" y="1422"/>
                  </a:lnTo>
                  <a:lnTo>
                    <a:pt x="466" y="1422"/>
                  </a:lnTo>
                  <a:lnTo>
                    <a:pt x="466" y="1311"/>
                  </a:lnTo>
                  <a:lnTo>
                    <a:pt x="407" y="1311"/>
                  </a:lnTo>
                  <a:lnTo>
                    <a:pt x="478" y="1188"/>
                  </a:lnTo>
                  <a:lnTo>
                    <a:pt x="551" y="1063"/>
                  </a:lnTo>
                  <a:lnTo>
                    <a:pt x="622" y="1188"/>
                  </a:lnTo>
                  <a:lnTo>
                    <a:pt x="696" y="1311"/>
                  </a:lnTo>
                  <a:lnTo>
                    <a:pt x="634" y="1311"/>
                  </a:lnTo>
                  <a:lnTo>
                    <a:pt x="634" y="1422"/>
                  </a:lnTo>
                  <a:lnTo>
                    <a:pt x="1093" y="1422"/>
                  </a:lnTo>
                  <a:lnTo>
                    <a:pt x="1093" y="331"/>
                  </a:lnTo>
                  <a:lnTo>
                    <a:pt x="632" y="3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10000"/>
                  </a:schemeClr>
                </a:gs>
                <a:gs pos="50000">
                  <a:schemeClr val="bg2">
                    <a:lumMod val="25000"/>
                  </a:schemeClr>
                </a:gs>
                <a:gs pos="100000">
                  <a:schemeClr val="bg2">
                    <a:lumMod val="25000"/>
                  </a:schemeClr>
                </a:gs>
              </a:gsLst>
              <a:lin ang="16200000" scaled="1"/>
              <a:tileRect/>
            </a:gradFill>
            <a:ln w="1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ffectLst/>
            <a:sp3d extrusionH="381000" prstMaterial="dkEdge">
              <a:extrusionClr>
                <a:schemeClr val="bg2">
                  <a:lumMod val="50000"/>
                </a:schemeClr>
              </a:extrusionClr>
            </a:sp3d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3" name="Freeform 10"/>
            <p:cNvSpPr>
              <a:spLocks/>
            </p:cNvSpPr>
            <p:nvPr/>
          </p:nvSpPr>
          <p:spPr bwMode="auto">
            <a:xfrm flipV="1">
              <a:off x="785786" y="2943448"/>
              <a:ext cx="4071966" cy="1685921"/>
            </a:xfrm>
            <a:custGeom>
              <a:avLst/>
              <a:gdLst/>
              <a:ahLst/>
              <a:cxnLst>
                <a:cxn ang="0">
                  <a:pos x="632" y="331"/>
                </a:cxn>
                <a:cxn ang="0">
                  <a:pos x="632" y="248"/>
                </a:cxn>
                <a:cxn ang="0">
                  <a:pos x="693" y="248"/>
                </a:cxn>
                <a:cxn ang="0">
                  <a:pos x="622" y="123"/>
                </a:cxn>
                <a:cxn ang="0">
                  <a:pos x="549" y="0"/>
                </a:cxn>
                <a:cxn ang="0">
                  <a:pos x="478" y="123"/>
                </a:cxn>
                <a:cxn ang="0">
                  <a:pos x="405" y="248"/>
                </a:cxn>
                <a:cxn ang="0">
                  <a:pos x="464" y="248"/>
                </a:cxn>
                <a:cxn ang="0">
                  <a:pos x="464" y="331"/>
                </a:cxn>
                <a:cxn ang="0">
                  <a:pos x="0" y="331"/>
                </a:cxn>
                <a:cxn ang="0">
                  <a:pos x="0" y="1422"/>
                </a:cxn>
                <a:cxn ang="0">
                  <a:pos x="466" y="1422"/>
                </a:cxn>
                <a:cxn ang="0">
                  <a:pos x="466" y="1311"/>
                </a:cxn>
                <a:cxn ang="0">
                  <a:pos x="407" y="1311"/>
                </a:cxn>
                <a:cxn ang="0">
                  <a:pos x="478" y="1188"/>
                </a:cxn>
                <a:cxn ang="0">
                  <a:pos x="551" y="1063"/>
                </a:cxn>
                <a:cxn ang="0">
                  <a:pos x="622" y="1188"/>
                </a:cxn>
                <a:cxn ang="0">
                  <a:pos x="696" y="1311"/>
                </a:cxn>
                <a:cxn ang="0">
                  <a:pos x="634" y="1311"/>
                </a:cxn>
                <a:cxn ang="0">
                  <a:pos x="634" y="1422"/>
                </a:cxn>
                <a:cxn ang="0">
                  <a:pos x="1093" y="1422"/>
                </a:cxn>
                <a:cxn ang="0">
                  <a:pos x="1093" y="331"/>
                </a:cxn>
                <a:cxn ang="0">
                  <a:pos x="632" y="331"/>
                </a:cxn>
              </a:cxnLst>
              <a:rect l="0" t="0" r="r" b="b"/>
              <a:pathLst>
                <a:path w="1093" h="1422">
                  <a:moveTo>
                    <a:pt x="632" y="331"/>
                  </a:moveTo>
                  <a:lnTo>
                    <a:pt x="632" y="248"/>
                  </a:lnTo>
                  <a:lnTo>
                    <a:pt x="693" y="248"/>
                  </a:lnTo>
                  <a:lnTo>
                    <a:pt x="622" y="123"/>
                  </a:lnTo>
                  <a:lnTo>
                    <a:pt x="549" y="0"/>
                  </a:lnTo>
                  <a:lnTo>
                    <a:pt x="478" y="123"/>
                  </a:lnTo>
                  <a:lnTo>
                    <a:pt x="405" y="248"/>
                  </a:lnTo>
                  <a:lnTo>
                    <a:pt x="464" y="248"/>
                  </a:lnTo>
                  <a:lnTo>
                    <a:pt x="464" y="331"/>
                  </a:lnTo>
                  <a:lnTo>
                    <a:pt x="0" y="331"/>
                  </a:lnTo>
                  <a:lnTo>
                    <a:pt x="0" y="1422"/>
                  </a:lnTo>
                  <a:lnTo>
                    <a:pt x="466" y="1422"/>
                  </a:lnTo>
                  <a:lnTo>
                    <a:pt x="466" y="1311"/>
                  </a:lnTo>
                  <a:lnTo>
                    <a:pt x="407" y="1311"/>
                  </a:lnTo>
                  <a:lnTo>
                    <a:pt x="478" y="1188"/>
                  </a:lnTo>
                  <a:lnTo>
                    <a:pt x="551" y="1063"/>
                  </a:lnTo>
                  <a:lnTo>
                    <a:pt x="622" y="1188"/>
                  </a:lnTo>
                  <a:lnTo>
                    <a:pt x="696" y="1311"/>
                  </a:lnTo>
                  <a:lnTo>
                    <a:pt x="634" y="1311"/>
                  </a:lnTo>
                  <a:lnTo>
                    <a:pt x="634" y="1422"/>
                  </a:lnTo>
                  <a:lnTo>
                    <a:pt x="1093" y="1422"/>
                  </a:lnTo>
                  <a:lnTo>
                    <a:pt x="1093" y="331"/>
                  </a:lnTo>
                  <a:lnTo>
                    <a:pt x="632" y="3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1"/>
              <a:tileRect/>
            </a:gradFill>
            <a:ln w="1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sp3d extrusionH="254000" prstMaterial="dkEdge">
              <a:extrusionClr>
                <a:schemeClr val="accent5">
                  <a:lumMod val="75000"/>
                </a:schemeClr>
              </a:extrusionClr>
            </a:sp3d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4" name="Freeform 6"/>
            <p:cNvSpPr>
              <a:spLocks/>
            </p:cNvSpPr>
            <p:nvPr/>
          </p:nvSpPr>
          <p:spPr bwMode="auto">
            <a:xfrm flipV="1">
              <a:off x="785786" y="1542584"/>
              <a:ext cx="4071966" cy="1828795"/>
            </a:xfrm>
            <a:custGeom>
              <a:avLst/>
              <a:gdLst/>
              <a:ahLst/>
              <a:cxnLst>
                <a:cxn ang="0">
                  <a:pos x="631" y="331"/>
                </a:cxn>
                <a:cxn ang="0">
                  <a:pos x="631" y="248"/>
                </a:cxn>
                <a:cxn ang="0">
                  <a:pos x="693" y="248"/>
                </a:cxn>
                <a:cxn ang="0">
                  <a:pos x="622" y="125"/>
                </a:cxn>
                <a:cxn ang="0">
                  <a:pos x="548" y="0"/>
                </a:cxn>
                <a:cxn ang="0">
                  <a:pos x="478" y="125"/>
                </a:cxn>
                <a:cxn ang="0">
                  <a:pos x="404" y="248"/>
                </a:cxn>
                <a:cxn ang="0">
                  <a:pos x="463" y="248"/>
                </a:cxn>
                <a:cxn ang="0">
                  <a:pos x="463" y="331"/>
                </a:cxn>
                <a:cxn ang="0">
                  <a:pos x="0" y="331"/>
                </a:cxn>
                <a:cxn ang="0">
                  <a:pos x="0" y="1422"/>
                </a:cxn>
                <a:cxn ang="0">
                  <a:pos x="1092" y="1422"/>
                </a:cxn>
                <a:cxn ang="0">
                  <a:pos x="1092" y="331"/>
                </a:cxn>
                <a:cxn ang="0">
                  <a:pos x="631" y="331"/>
                </a:cxn>
              </a:cxnLst>
              <a:rect l="0" t="0" r="r" b="b"/>
              <a:pathLst>
                <a:path w="1092" h="1422">
                  <a:moveTo>
                    <a:pt x="631" y="331"/>
                  </a:moveTo>
                  <a:lnTo>
                    <a:pt x="631" y="248"/>
                  </a:lnTo>
                  <a:lnTo>
                    <a:pt x="693" y="248"/>
                  </a:lnTo>
                  <a:lnTo>
                    <a:pt x="622" y="125"/>
                  </a:lnTo>
                  <a:lnTo>
                    <a:pt x="548" y="0"/>
                  </a:lnTo>
                  <a:lnTo>
                    <a:pt x="478" y="125"/>
                  </a:lnTo>
                  <a:lnTo>
                    <a:pt x="404" y="248"/>
                  </a:lnTo>
                  <a:lnTo>
                    <a:pt x="463" y="248"/>
                  </a:lnTo>
                  <a:lnTo>
                    <a:pt x="463" y="331"/>
                  </a:lnTo>
                  <a:lnTo>
                    <a:pt x="0" y="331"/>
                  </a:lnTo>
                  <a:lnTo>
                    <a:pt x="0" y="1422"/>
                  </a:lnTo>
                  <a:lnTo>
                    <a:pt x="1092" y="1422"/>
                  </a:lnTo>
                  <a:lnTo>
                    <a:pt x="1092" y="331"/>
                  </a:lnTo>
                  <a:lnTo>
                    <a:pt x="631" y="33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5">
                    <a:lumMod val="75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5400000" scaled="1"/>
              <a:tileRect/>
            </a:gradFill>
            <a:ln w="10" cap="flat">
              <a:solidFill>
                <a:schemeClr val="tx1"/>
              </a:solidFill>
              <a:prstDash val="solid"/>
              <a:miter lim="800000"/>
              <a:headEnd/>
              <a:tailEnd/>
            </a:ln>
            <a:sp3d extrusionH="254000" prstMaterial="dkEdge">
              <a:extrusionClr>
                <a:schemeClr val="accent5">
                  <a:lumMod val="75000"/>
                </a:schemeClr>
              </a:extrusionClr>
            </a:sp3d>
          </p:spPr>
          <p:txBody>
            <a:bodyPr/>
            <a:lstStyle/>
            <a:p>
              <a:pPr>
                <a:defRPr/>
              </a:pPr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3717862" y="2192131"/>
            <a:ext cx="15558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Calibri" pitchFamily="34" charset="0"/>
              </a:rPr>
              <a:t>Process 1</a:t>
            </a:r>
          </a:p>
        </p:txBody>
      </p:sp>
      <p:sp>
        <p:nvSpPr>
          <p:cNvPr id="7" name="Rectangle 6"/>
          <p:cNvSpPr/>
          <p:nvPr/>
        </p:nvSpPr>
        <p:spPr>
          <a:xfrm>
            <a:off x="3717862" y="3294257"/>
            <a:ext cx="15558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Calibri" pitchFamily="34" charset="0"/>
              </a:rPr>
              <a:t>Process 2</a:t>
            </a:r>
          </a:p>
        </p:txBody>
      </p:sp>
      <p:sp>
        <p:nvSpPr>
          <p:cNvPr id="8" name="Rectangle 7"/>
          <p:cNvSpPr/>
          <p:nvPr/>
        </p:nvSpPr>
        <p:spPr>
          <a:xfrm>
            <a:off x="3717862" y="4511997"/>
            <a:ext cx="15558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  <a:reflection blurRad="6350" stA="55000" endA="300" endPos="45500" dir="5400000" sy="-100000" algn="bl" rotWithShape="0"/>
                </a:effectLst>
                <a:latin typeface="Calibri" pitchFamily="34" charset="0"/>
              </a:rPr>
              <a:t>Process 3</a:t>
            </a:r>
          </a:p>
        </p:txBody>
      </p:sp>
      <p:grpSp>
        <p:nvGrpSpPr>
          <p:cNvPr id="9" name="Group 41"/>
          <p:cNvGrpSpPr/>
          <p:nvPr/>
        </p:nvGrpSpPr>
        <p:grpSpPr>
          <a:xfrm>
            <a:off x="7377112" y="1441620"/>
            <a:ext cx="3121022" cy="1440490"/>
            <a:chOff x="5867400" y="1213019"/>
            <a:chExt cx="3121022" cy="1440490"/>
          </a:xfrm>
        </p:grpSpPr>
        <p:cxnSp>
          <p:nvCxnSpPr>
            <p:cNvPr id="13" name="Straight Connector 12"/>
            <p:cNvCxnSpPr/>
            <p:nvPr/>
          </p:nvCxnSpPr>
          <p:spPr>
            <a:xfrm rot="5400000">
              <a:off x="5381626" y="2165351"/>
              <a:ext cx="974728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867400" y="1676400"/>
              <a:ext cx="2914650" cy="23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79" name="TextBox 14"/>
            <p:cNvSpPr txBox="1">
              <a:spLocks noChangeArrowheads="1"/>
            </p:cNvSpPr>
            <p:nvPr/>
          </p:nvSpPr>
          <p:spPr bwMode="auto">
            <a:xfrm>
              <a:off x="5867400" y="1213019"/>
              <a:ext cx="1558985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800" dirty="0">
                  <a:latin typeface="Tw Cen MT Condensed Extra Bold" panose="020B0803020202020204" pitchFamily="34" charset="0"/>
                </a:rPr>
                <a:t>Process 1</a:t>
              </a:r>
            </a:p>
          </p:txBody>
        </p:sp>
        <p:sp>
          <p:nvSpPr>
            <p:cNvPr id="7180" name="TextBox 15"/>
            <p:cNvSpPr txBox="1">
              <a:spLocks noChangeArrowheads="1"/>
            </p:cNvSpPr>
            <p:nvPr/>
          </p:nvSpPr>
          <p:spPr bwMode="auto">
            <a:xfrm>
              <a:off x="5943600" y="1752600"/>
              <a:ext cx="3044822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may enter your text here for process 1</a:t>
              </a:r>
            </a:p>
          </p:txBody>
        </p:sp>
      </p:grpSp>
      <p:grpSp>
        <p:nvGrpSpPr>
          <p:cNvPr id="10" name="Group 42"/>
          <p:cNvGrpSpPr/>
          <p:nvPr/>
        </p:nvGrpSpPr>
        <p:grpSpPr>
          <a:xfrm>
            <a:off x="7377112" y="2910302"/>
            <a:ext cx="3119432" cy="1490098"/>
            <a:chOff x="5853111" y="2553264"/>
            <a:chExt cx="3119432" cy="1490098"/>
          </a:xfrm>
        </p:grpSpPr>
        <p:cxnSp>
          <p:nvCxnSpPr>
            <p:cNvPr id="18" name="Straight Connector 17"/>
            <p:cNvCxnSpPr/>
            <p:nvPr/>
          </p:nvCxnSpPr>
          <p:spPr>
            <a:xfrm rot="5400000">
              <a:off x="5349874" y="3538536"/>
              <a:ext cx="1008065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853113" y="3033713"/>
              <a:ext cx="2914650" cy="23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83" name="TextBox 19"/>
            <p:cNvSpPr txBox="1">
              <a:spLocks noChangeArrowheads="1"/>
            </p:cNvSpPr>
            <p:nvPr/>
          </p:nvSpPr>
          <p:spPr bwMode="auto">
            <a:xfrm>
              <a:off x="5853111" y="2553264"/>
              <a:ext cx="1558985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800" dirty="0">
                  <a:latin typeface="Tw Cen MT Condensed Extra Bold" panose="020B0803020202020204" pitchFamily="34" charset="0"/>
                </a:rPr>
                <a:t>Process 2</a:t>
              </a:r>
            </a:p>
          </p:txBody>
        </p:sp>
        <p:sp>
          <p:nvSpPr>
            <p:cNvPr id="7184" name="TextBox 20"/>
            <p:cNvSpPr txBox="1">
              <a:spLocks noChangeArrowheads="1"/>
            </p:cNvSpPr>
            <p:nvPr/>
          </p:nvSpPr>
          <p:spPr bwMode="auto">
            <a:xfrm>
              <a:off x="5929312" y="3109913"/>
              <a:ext cx="3043231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may enter your text here for process 2</a:t>
              </a:r>
            </a:p>
          </p:txBody>
        </p:sp>
      </p:grpSp>
      <p:grpSp>
        <p:nvGrpSpPr>
          <p:cNvPr id="11" name="Group 43"/>
          <p:cNvGrpSpPr/>
          <p:nvPr/>
        </p:nvGrpSpPr>
        <p:grpSpPr>
          <a:xfrm>
            <a:off x="7377112" y="4428591"/>
            <a:ext cx="3135308" cy="1356201"/>
            <a:chOff x="5853113" y="3976154"/>
            <a:chExt cx="3135308" cy="1356201"/>
          </a:xfrm>
        </p:grpSpPr>
        <p:cxnSp>
          <p:nvCxnSpPr>
            <p:cNvPr id="22" name="Straight Connector 21"/>
            <p:cNvCxnSpPr/>
            <p:nvPr/>
          </p:nvCxnSpPr>
          <p:spPr>
            <a:xfrm rot="5400000">
              <a:off x="5401898" y="4878755"/>
              <a:ext cx="905613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5853113" y="4424363"/>
              <a:ext cx="2914650" cy="23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87" name="TextBox 23"/>
            <p:cNvSpPr txBox="1">
              <a:spLocks noChangeArrowheads="1"/>
            </p:cNvSpPr>
            <p:nvPr/>
          </p:nvSpPr>
          <p:spPr bwMode="auto">
            <a:xfrm>
              <a:off x="5853113" y="3976154"/>
              <a:ext cx="1558985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800" dirty="0">
                  <a:latin typeface="Tw Cen MT Condensed Extra Bold" panose="020B0803020202020204" pitchFamily="34" charset="0"/>
                </a:rPr>
                <a:t>Process 3</a:t>
              </a:r>
            </a:p>
          </p:txBody>
        </p:sp>
        <p:sp>
          <p:nvSpPr>
            <p:cNvPr id="7188" name="TextBox 24"/>
            <p:cNvSpPr txBox="1">
              <a:spLocks noChangeArrowheads="1"/>
            </p:cNvSpPr>
            <p:nvPr/>
          </p:nvSpPr>
          <p:spPr bwMode="auto">
            <a:xfrm>
              <a:off x="5929312" y="4500563"/>
              <a:ext cx="3059109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may enter your text here for process 3</a:t>
              </a:r>
            </a:p>
          </p:txBody>
        </p:sp>
      </p:grpSp>
      <p:sp>
        <p:nvSpPr>
          <p:cNvPr id="25" name="Title 24"/>
          <p:cNvSpPr>
            <a:spLocks noGrp="1"/>
          </p:cNvSpPr>
          <p:nvPr>
            <p:ph type="title"/>
          </p:nvPr>
        </p:nvSpPr>
        <p:spPr>
          <a:xfrm>
            <a:off x="1966913" y="331344"/>
            <a:ext cx="8229600" cy="895816"/>
          </a:xfrm>
        </p:spPr>
        <p:txBody>
          <a:bodyPr/>
          <a:lstStyle/>
          <a:p>
            <a:r>
              <a:rPr lang="en-US" dirty="0"/>
              <a:t>3 Step Process</a:t>
            </a:r>
          </a:p>
        </p:txBody>
      </p:sp>
    </p:spTree>
    <p:extLst>
      <p:ext uri="{BB962C8B-B14F-4D97-AF65-F5344CB8AC3E}">
        <p14:creationId xmlns:p14="http://schemas.microsoft.com/office/powerpoint/2010/main" val="620192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6" presetClass="emph" presetSubtype="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1752600" y="4876800"/>
            <a:ext cx="8763000" cy="12192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22225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Relaxed"/>
            <a:lightRig rig="soft" dir="t">
              <a:rot lat="0" lon="0" rev="3000000"/>
            </a:lightRig>
          </a:scene3d>
          <a:sp3d extrusionH="127000" prstMaterial="plastic">
            <a:extrusionClr>
              <a:schemeClr val="bg1">
                <a:lumMod val="75000"/>
              </a:schemeClr>
            </a:extrusionClr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D4F3DB5-87EE-464B-B85D-ED1BDF855D53}"/>
              </a:ext>
            </a:extLst>
          </p:cNvPr>
          <p:cNvGrpSpPr/>
          <p:nvPr/>
        </p:nvGrpSpPr>
        <p:grpSpPr>
          <a:xfrm>
            <a:off x="2286000" y="3200400"/>
            <a:ext cx="2362200" cy="2450688"/>
            <a:chOff x="2286000" y="3200400"/>
            <a:chExt cx="2362200" cy="2450688"/>
          </a:xfrm>
        </p:grpSpPr>
        <p:sp>
          <p:nvSpPr>
            <p:cNvPr id="4" name="Rectangle 3"/>
            <p:cNvSpPr/>
            <p:nvPr/>
          </p:nvSpPr>
          <p:spPr>
            <a:xfrm>
              <a:off x="2286000" y="3822288"/>
              <a:ext cx="2362200" cy="182880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You can replace this sample  text with your own</a:t>
              </a:r>
            </a:p>
            <a:p>
              <a:pPr marL="225425" indent="-225425">
                <a:buFont typeface="Arial" pitchFamily="34" charset="0"/>
                <a:buChar char="•"/>
              </a:pP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286000" y="3200400"/>
              <a:ext cx="2362200" cy="545688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75000"/>
                    <a:shade val="30000"/>
                    <a:satMod val="115000"/>
                  </a:schemeClr>
                </a:gs>
                <a:gs pos="50000">
                  <a:schemeClr val="accent6">
                    <a:lumMod val="75000"/>
                    <a:shade val="67500"/>
                    <a:satMod val="115000"/>
                  </a:schemeClr>
                </a:gs>
                <a:gs pos="100000">
                  <a:schemeClr val="accent6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Your Title here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11104F-28F7-4B03-A1C9-102B95E5F2D5}"/>
              </a:ext>
            </a:extLst>
          </p:cNvPr>
          <p:cNvGrpSpPr/>
          <p:nvPr/>
        </p:nvGrpSpPr>
        <p:grpSpPr>
          <a:xfrm>
            <a:off x="4876800" y="3200400"/>
            <a:ext cx="2362200" cy="2450688"/>
            <a:chOff x="4876800" y="3200400"/>
            <a:chExt cx="2362200" cy="2450688"/>
          </a:xfrm>
        </p:grpSpPr>
        <p:sp>
          <p:nvSpPr>
            <p:cNvPr id="5" name="Rectangle 4"/>
            <p:cNvSpPr/>
            <p:nvPr/>
          </p:nvSpPr>
          <p:spPr>
            <a:xfrm>
              <a:off x="4876800" y="3822288"/>
              <a:ext cx="2362200" cy="1828800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You can replace this sample  text with your own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876800" y="3200400"/>
              <a:ext cx="2362200" cy="545688"/>
            </a:xfrm>
            <a:prstGeom prst="rect">
              <a:avLst/>
            </a:prstGeom>
            <a:gradFill flip="none" rotWithShape="1">
              <a:gsLst>
                <a:gs pos="0">
                  <a:schemeClr val="bg2">
                    <a:lumMod val="50000"/>
                    <a:shade val="30000"/>
                    <a:satMod val="115000"/>
                  </a:schemeClr>
                </a:gs>
                <a:gs pos="50000">
                  <a:schemeClr val="bg2">
                    <a:lumMod val="50000"/>
                    <a:shade val="67500"/>
                    <a:satMod val="115000"/>
                  </a:schemeClr>
                </a:gs>
                <a:gs pos="100000">
                  <a:schemeClr val="bg2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Your Title here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6148962-DFFE-4E44-B8FF-722794648FE8}"/>
              </a:ext>
            </a:extLst>
          </p:cNvPr>
          <p:cNvGrpSpPr/>
          <p:nvPr/>
        </p:nvGrpSpPr>
        <p:grpSpPr>
          <a:xfrm>
            <a:off x="7467600" y="3200400"/>
            <a:ext cx="2362200" cy="2450688"/>
            <a:chOff x="7467600" y="3200400"/>
            <a:chExt cx="2362200" cy="2450688"/>
          </a:xfrm>
        </p:grpSpPr>
        <p:sp>
          <p:nvSpPr>
            <p:cNvPr id="6" name="Rectangle 5"/>
            <p:cNvSpPr/>
            <p:nvPr/>
          </p:nvSpPr>
          <p:spPr>
            <a:xfrm>
              <a:off x="7467600" y="3822288"/>
              <a:ext cx="2362200" cy="18288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r>
                <a:rPr lang="en-US" sz="2400" dirty="0">
                  <a:solidFill>
                    <a:schemeClr val="tx1"/>
                  </a:solidFill>
                </a:rPr>
                <a:t>You can replace this sample  text with your own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7467600" y="3200400"/>
              <a:ext cx="2362200" cy="545688"/>
            </a:xfrm>
            <a:prstGeom prst="rect">
              <a:avLst/>
            </a:prstGeom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Your Title here</a:t>
              </a:r>
            </a:p>
          </p:txBody>
        </p:sp>
      </p:grp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3 Step Process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286000" y="1371600"/>
            <a:ext cx="7543800" cy="1524000"/>
          </a:xfrm>
          <a:prstGeom prst="roundRect">
            <a:avLst>
              <a:gd name="adj" fmla="val 13085"/>
            </a:avLst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90800" y="1524001"/>
            <a:ext cx="678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itchFamily="34" charset="0"/>
              <a:buChar char="•"/>
            </a:pPr>
            <a:r>
              <a:rPr lang="en-US" sz="2400" dirty="0"/>
              <a:t> You can replace this placeholder text. You can replace this placeholder text</a:t>
            </a:r>
          </a:p>
          <a:p>
            <a:pPr marL="231775" indent="-231775">
              <a:buFont typeface="Arial" pitchFamily="34" charset="0"/>
              <a:buChar char="•"/>
            </a:pPr>
            <a:r>
              <a:rPr lang="en-US" sz="2400" dirty="0"/>
              <a:t>You can replace this placeholder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040269F-8FB7-4B8F-9689-320B9FA91FB1}"/>
              </a:ext>
            </a:extLst>
          </p:cNvPr>
          <p:cNvSpPr/>
          <p:nvPr/>
        </p:nvSpPr>
        <p:spPr>
          <a:xfrm>
            <a:off x="0" y="4213716"/>
            <a:ext cx="12192000" cy="271413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93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Block Arc 2"/>
          <p:cNvSpPr/>
          <p:nvPr/>
        </p:nvSpPr>
        <p:spPr>
          <a:xfrm>
            <a:off x="2814583" y="2819400"/>
            <a:ext cx="6535783" cy="6019800"/>
          </a:xfrm>
          <a:prstGeom prst="blockArc">
            <a:avLst>
              <a:gd name="adj1" fmla="val 10800000"/>
              <a:gd name="adj2" fmla="val 21546395"/>
              <a:gd name="adj3" fmla="val 26095"/>
            </a:avLst>
          </a:prstGeom>
          <a:effectLst>
            <a:outerShdw blurRad="254000" dist="127000" dir="5400000" sx="107000" sy="107000" algn="t" rotWithShape="0">
              <a:prstClr val="black">
                <a:alpha val="40000"/>
              </a:prstClr>
            </a:outerShdw>
          </a:effectLst>
          <a:scene3d>
            <a:camera prst="perspectiveRelaxed" fov="2700000">
              <a:rot lat="17973601" lon="0" rev="0"/>
            </a:camera>
            <a:lightRig rig="soft" dir="t">
              <a:rot lat="0" lon="0" rev="19200000"/>
            </a:lightRig>
          </a:scene3d>
          <a:sp3d extrusionH="508000" prstMaterial="plastic">
            <a:bevelT w="139700" prst="cross"/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16" name="Ellipse 98"/>
          <p:cNvSpPr/>
          <p:nvPr/>
        </p:nvSpPr>
        <p:spPr bwMode="auto">
          <a:xfrm>
            <a:off x="2662182" y="4572000"/>
            <a:ext cx="1905000" cy="503954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rgbClr val="E6E6E6">
                  <a:lumMod val="10000"/>
                  <a:alpha val="76000"/>
                </a:srgb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pitchFamily="-111" charset="0"/>
              <a:ea typeface="ＭＳ Ｐゴシック" pitchFamily="-111" charset="-128"/>
            </a:endParaRPr>
          </a:p>
        </p:txBody>
      </p:sp>
      <p:sp>
        <p:nvSpPr>
          <p:cNvPr id="15" name="Ellipse 98"/>
          <p:cNvSpPr/>
          <p:nvPr/>
        </p:nvSpPr>
        <p:spPr bwMode="auto">
          <a:xfrm>
            <a:off x="7538982" y="4495800"/>
            <a:ext cx="1905000" cy="503954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rgbClr val="E6E6E6">
                  <a:lumMod val="10000"/>
                  <a:alpha val="76000"/>
                </a:srgb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pitchFamily="-111" charset="0"/>
              <a:ea typeface="ＭＳ Ｐゴシック" pitchFamily="-111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Step Process</a:t>
            </a:r>
            <a:endParaRPr lang="en-US" sz="4000" dirty="0"/>
          </a:p>
        </p:txBody>
      </p:sp>
      <p:grpSp>
        <p:nvGrpSpPr>
          <p:cNvPr id="4" name="Group 37"/>
          <p:cNvGrpSpPr>
            <a:grpSpLocks noChangeAspect="1"/>
          </p:cNvGrpSpPr>
          <p:nvPr/>
        </p:nvGrpSpPr>
        <p:grpSpPr>
          <a:xfrm>
            <a:off x="7767583" y="3429001"/>
            <a:ext cx="1335173" cy="1333399"/>
            <a:chOff x="2592990" y="4390547"/>
            <a:chExt cx="1112647" cy="1111169"/>
          </a:xfrm>
        </p:grpSpPr>
        <p:sp>
          <p:nvSpPr>
            <p:cNvPr id="6" name="Ellipse 257"/>
            <p:cNvSpPr/>
            <p:nvPr/>
          </p:nvSpPr>
          <p:spPr bwMode="auto">
            <a:xfrm>
              <a:off x="2592990" y="4390547"/>
              <a:ext cx="1112647" cy="1111169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50000"/>
                  </a:schemeClr>
                </a:gs>
                <a:gs pos="100000">
                  <a:schemeClr val="accent6">
                    <a:lumMod val="2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solidFill>
                <a:schemeClr val="accent6">
                  <a:lumMod val="50000"/>
                </a:schemeClr>
              </a:solidFill>
              <a:prstDash val="solid"/>
            </a:ln>
            <a:effectLst>
              <a:innerShdw blurRad="190500" dist="114300" dir="5700000">
                <a:srgbClr val="000000">
                  <a:alpha val="37000"/>
                </a:srgbClr>
              </a:inn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noProof="1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sp>
          <p:nvSpPr>
            <p:cNvPr id="7" name="Ellipse 259"/>
            <p:cNvSpPr>
              <a:spLocks noChangeArrowheads="1"/>
            </p:cNvSpPr>
            <p:nvPr/>
          </p:nvSpPr>
          <p:spPr bwMode="auto">
            <a:xfrm>
              <a:off x="2744076" y="4431374"/>
              <a:ext cx="819290" cy="59996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76999"/>
                  </a:srgbClr>
                </a:gs>
                <a:gs pos="100000">
                  <a:srgbClr val="8EB4E3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 noProof="1">
                <a:solidFill>
                  <a:srgbClr val="FFFFFF"/>
                </a:solidFill>
                <a:latin typeface="Calibri" charset="0"/>
                <a:ea typeface="ＭＳ Ｐゴシック" pitchFamily="34" charset="-128"/>
              </a:endParaRPr>
            </a:p>
          </p:txBody>
        </p:sp>
      </p:grpSp>
      <p:grpSp>
        <p:nvGrpSpPr>
          <p:cNvPr id="5" name="Group 87"/>
          <p:cNvGrpSpPr/>
          <p:nvPr/>
        </p:nvGrpSpPr>
        <p:grpSpPr>
          <a:xfrm>
            <a:off x="2972843" y="3569678"/>
            <a:ext cx="1258872" cy="1257199"/>
            <a:chOff x="1600200" y="2514600"/>
            <a:chExt cx="1487776" cy="1485799"/>
          </a:xfrm>
        </p:grpSpPr>
        <p:sp>
          <p:nvSpPr>
            <p:cNvPr id="9" name="Ellipse 257"/>
            <p:cNvSpPr/>
            <p:nvPr/>
          </p:nvSpPr>
          <p:spPr bwMode="auto">
            <a:xfrm>
              <a:off x="1600200" y="2514600"/>
              <a:ext cx="1487776" cy="1485799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0000"/>
                    <a:lumOff val="40000"/>
                  </a:schemeClr>
                </a:gs>
                <a:gs pos="10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solidFill>
                <a:schemeClr val="accent3">
                  <a:lumMod val="50000"/>
                </a:schemeClr>
              </a:solidFill>
              <a:prstDash val="solid"/>
            </a:ln>
            <a:effectLst>
              <a:innerShdw blurRad="190500" dist="114300" dir="5700000">
                <a:srgbClr val="000000">
                  <a:alpha val="37000"/>
                </a:srgbClr>
              </a:inn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noProof="1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sp>
          <p:nvSpPr>
            <p:cNvPr id="10" name="Ellipse 259"/>
            <p:cNvSpPr>
              <a:spLocks noChangeArrowheads="1"/>
            </p:cNvSpPr>
            <p:nvPr/>
          </p:nvSpPr>
          <p:spPr bwMode="auto">
            <a:xfrm>
              <a:off x="1802225" y="2569192"/>
              <a:ext cx="1095514" cy="802243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76999"/>
                  </a:srgbClr>
                </a:gs>
                <a:gs pos="100000">
                  <a:srgbClr val="8EB4E3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 noProof="1">
                <a:solidFill>
                  <a:srgbClr val="FFFFFF"/>
                </a:solidFill>
                <a:latin typeface="Calibri" charset="0"/>
                <a:ea typeface="ＭＳ Ｐゴシック" pitchFamily="34" charset="-128"/>
              </a:endParaRPr>
            </a:p>
          </p:txBody>
        </p:sp>
      </p:grpSp>
      <p:sp>
        <p:nvSpPr>
          <p:cNvPr id="14" name="Ellipse 98"/>
          <p:cNvSpPr/>
          <p:nvPr/>
        </p:nvSpPr>
        <p:spPr bwMode="auto">
          <a:xfrm>
            <a:off x="5024382" y="3839446"/>
            <a:ext cx="1905000" cy="503954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rgbClr val="E6E6E6">
                  <a:lumMod val="10000"/>
                  <a:alpha val="76000"/>
                </a:srgb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pitchFamily="-111" charset="0"/>
              <a:ea typeface="ＭＳ Ｐゴシック" pitchFamily="-111" charset="-128"/>
            </a:endParaRPr>
          </a:p>
        </p:txBody>
      </p:sp>
      <p:grpSp>
        <p:nvGrpSpPr>
          <p:cNvPr id="8" name="Group 91"/>
          <p:cNvGrpSpPr/>
          <p:nvPr/>
        </p:nvGrpSpPr>
        <p:grpSpPr>
          <a:xfrm>
            <a:off x="5289510" y="2848847"/>
            <a:ext cx="1258872" cy="1257199"/>
            <a:chOff x="3124200" y="4495800"/>
            <a:chExt cx="1487776" cy="1485799"/>
          </a:xfrm>
        </p:grpSpPr>
        <p:sp>
          <p:nvSpPr>
            <p:cNvPr id="12" name="Ellipse 257"/>
            <p:cNvSpPr/>
            <p:nvPr/>
          </p:nvSpPr>
          <p:spPr bwMode="auto">
            <a:xfrm>
              <a:off x="3124200" y="4495800"/>
              <a:ext cx="1487776" cy="1485799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solidFill>
                <a:schemeClr val="accent1">
                  <a:lumMod val="50000"/>
                </a:schemeClr>
              </a:solidFill>
              <a:prstDash val="solid"/>
            </a:ln>
            <a:effectLst>
              <a:innerShdw blurRad="190500" dist="114300" dir="5700000">
                <a:srgbClr val="000000">
                  <a:alpha val="37000"/>
                </a:srgbClr>
              </a:inn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noProof="1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sp>
          <p:nvSpPr>
            <p:cNvPr id="13" name="Ellipse 259"/>
            <p:cNvSpPr>
              <a:spLocks noChangeArrowheads="1"/>
            </p:cNvSpPr>
            <p:nvPr/>
          </p:nvSpPr>
          <p:spPr bwMode="auto">
            <a:xfrm>
              <a:off x="3326225" y="4550392"/>
              <a:ext cx="1095514" cy="802243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76999"/>
                  </a:srgbClr>
                </a:gs>
                <a:gs pos="100000">
                  <a:srgbClr val="8EB4E3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 noProof="1">
                <a:solidFill>
                  <a:srgbClr val="FFFFFF"/>
                </a:solidFill>
                <a:latin typeface="Calibri" charset="0"/>
                <a:ea typeface="ＭＳ Ｐゴシック" pitchFamily="34" charset="-128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62000" y="3505881"/>
            <a:ext cx="21668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alibri" pitchFamily="34" charset="0"/>
              </a:rPr>
              <a:t>You can replace this text with your own text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11372" y="1619071"/>
            <a:ext cx="24193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You can replace this text with your own text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321824" y="3569678"/>
            <a:ext cx="23490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 can replace this text with your own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14" grpId="0" animBg="1"/>
      <p:bldP spid="17" grpId="0"/>
      <p:bldP spid="1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" val="6cefca26cfd723173d4fc5f1a1f41ba8a745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AUDIO_BITRATE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AUDIO_BITRATE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AUDIO_BITRATE" val="0"/>
</p:tagLst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1824</TotalTime>
  <Words>2141</Words>
  <Application>Microsoft Office PowerPoint</Application>
  <PresentationFormat>Widescreen</PresentationFormat>
  <Paragraphs>548</Paragraphs>
  <Slides>46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Abel</vt:lpstr>
      <vt:lpstr>Arial</vt:lpstr>
      <vt:lpstr>Calibri</vt:lpstr>
      <vt:lpstr>Impact</vt:lpstr>
      <vt:lpstr>Tw Cen MT Condensed Extra Bold</vt:lpstr>
      <vt:lpstr>Wingdings</vt:lpstr>
      <vt:lpstr>blank</vt:lpstr>
      <vt:lpstr>Linear Flows</vt:lpstr>
      <vt:lpstr>2 Step Process with Photos</vt:lpstr>
      <vt:lpstr>2 Step Process</vt:lpstr>
      <vt:lpstr>3 Step Process with Photos</vt:lpstr>
      <vt:lpstr>3 Step Process with Photos</vt:lpstr>
      <vt:lpstr>3 Step Process</vt:lpstr>
      <vt:lpstr>3 Step Process</vt:lpstr>
      <vt:lpstr>3 Step Process</vt:lpstr>
      <vt:lpstr>3 Step Process</vt:lpstr>
      <vt:lpstr>3 Step Process</vt:lpstr>
      <vt:lpstr>3 Step Process to save time</vt:lpstr>
      <vt:lpstr>4 Step Process with Photos</vt:lpstr>
      <vt:lpstr>4 Step Process with Photos</vt:lpstr>
      <vt:lpstr>4 Step Process</vt:lpstr>
      <vt:lpstr>4 Step Process</vt:lpstr>
      <vt:lpstr>4 Step Process</vt:lpstr>
      <vt:lpstr>4 Step Process</vt:lpstr>
      <vt:lpstr>4 Step Process</vt:lpstr>
      <vt:lpstr>4 Step Process</vt:lpstr>
      <vt:lpstr>4 Step Process</vt:lpstr>
      <vt:lpstr>5 Step Process with Photos</vt:lpstr>
      <vt:lpstr>5 Project Phases</vt:lpstr>
      <vt:lpstr>5 Step Process</vt:lpstr>
      <vt:lpstr>5 Step Process</vt:lpstr>
      <vt:lpstr>5 Step Process</vt:lpstr>
      <vt:lpstr>5 Step Process</vt:lpstr>
      <vt:lpstr>5 Step Process with details</vt:lpstr>
      <vt:lpstr>5 Step Process</vt:lpstr>
      <vt:lpstr>5 Step Process</vt:lpstr>
      <vt:lpstr>5 Step Process</vt:lpstr>
      <vt:lpstr>6 Step Process - Waterfall</vt:lpstr>
      <vt:lpstr>6 Step Process</vt:lpstr>
      <vt:lpstr>6 Step Process</vt:lpstr>
      <vt:lpstr>8 Step Process</vt:lpstr>
      <vt:lpstr>8 Step Process</vt:lpstr>
      <vt:lpstr>8 Step Process</vt:lpstr>
      <vt:lpstr>11 Step Process</vt:lpstr>
      <vt:lpstr>24 Stage Process</vt:lpstr>
      <vt:lpstr>32 Stage Process</vt:lpstr>
      <vt:lpstr>1 Decision – 3 options</vt:lpstr>
      <vt:lpstr>1 Decision – 4 options</vt:lpstr>
      <vt:lpstr>3 to 1 Decision Flow</vt:lpstr>
      <vt:lpstr>Decision Flow 1X2X2</vt:lpstr>
      <vt:lpstr>Decision flow – 1x2x2</vt:lpstr>
      <vt:lpstr>Decision flow – 1x2x2X2</vt:lpstr>
      <vt:lpstr>Decision flow – 1x2x3X2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concepts bundle -49500 &gt;&gt; Specific business concepts like growth, profits, evaluating decisions, &gt;&gt; spirals</dc:title>
  <dc:creator>Arte R</dc:creator>
  <cp:lastModifiedBy>Arte Ramgopal</cp:lastModifiedBy>
  <cp:revision>717</cp:revision>
  <dcterms:created xsi:type="dcterms:W3CDTF">2011-08-25T05:53:55Z</dcterms:created>
  <dcterms:modified xsi:type="dcterms:W3CDTF">2021-02-02T09:51:19Z</dcterms:modified>
</cp:coreProperties>
</file>